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0" r:id="rId19"/>
    <p:sldId id="271" r:id="rId20"/>
  </p:sldIdLst>
  <p:sldSz cx="3600450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FE444D"/>
    <a:srgbClr val="E2E2E2"/>
    <a:srgbClr val="FFFFFF"/>
    <a:srgbClr val="D4D4D4"/>
    <a:srgbClr val="D8D8D8"/>
    <a:srgbClr val="92D050"/>
    <a:srgbClr val="EBFDFF"/>
    <a:srgbClr val="F5F5F5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85" autoAdjust="0"/>
    <p:restoredTop sz="97440" autoAdjust="0"/>
  </p:normalViewPr>
  <p:slideViewPr>
    <p:cSldViewPr snapToGrid="0">
      <p:cViewPr varScale="1">
        <p:scale>
          <a:sx n="155" d="100"/>
          <a:sy n="155" d="100"/>
        </p:scale>
        <p:origin x="52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B800-B9FF-4637-B9A8-79DC66F22331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A838B-ECFF-46FF-8C78-5123EBB62A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33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178222"/>
            <a:ext cx="3060383" cy="2506427"/>
          </a:xfrm>
          <a:prstGeom prst="rect">
            <a:avLst/>
          </a:prstGeom>
        </p:spPr>
        <p:txBody>
          <a:bodyPr anchor="b"/>
          <a:lstStyle>
            <a:lvl1pPr algn="ctr">
              <a:defRPr sz="236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781306"/>
            <a:ext cx="2700338" cy="17381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42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31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1916484"/>
            <a:ext cx="3105388" cy="456789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86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83297"/>
            <a:ext cx="776347" cy="6101085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83297"/>
            <a:ext cx="2284035" cy="610108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24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31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531" y="1916484"/>
            <a:ext cx="3105388" cy="45678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96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794831"/>
            <a:ext cx="3105388" cy="2994714"/>
          </a:xfrm>
          <a:prstGeom prst="rect">
            <a:avLst/>
          </a:prstGeom>
        </p:spPr>
        <p:txBody>
          <a:bodyPr anchor="b"/>
          <a:lstStyle>
            <a:lvl1pPr>
              <a:defRPr sz="236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817876"/>
            <a:ext cx="3105388" cy="15748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63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31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916484"/>
            <a:ext cx="1530191" cy="45678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916484"/>
            <a:ext cx="1530191" cy="45678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42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764832"/>
            <a:ext cx="1523159" cy="8649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629749"/>
            <a:ext cx="1523159" cy="38679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764832"/>
            <a:ext cx="1530660" cy="8649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629749"/>
            <a:ext cx="1530660" cy="38679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52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31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27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18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79954"/>
            <a:ext cx="1161239" cy="1679840"/>
          </a:xfrm>
          <a:prstGeom prst="rect">
            <a:avLst/>
          </a:prstGeom>
        </p:spPr>
        <p:txBody>
          <a:bodyPr anchor="b"/>
          <a:lstStyle>
            <a:lvl1pPr>
              <a:defRPr sz="12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1036570"/>
            <a:ext cx="1822728" cy="5116178"/>
          </a:xfrm>
          <a:prstGeom prst="rect">
            <a:avLst/>
          </a:prstGeo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2159794"/>
            <a:ext cx="1161239" cy="4001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48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79954"/>
            <a:ext cx="1161239" cy="1679840"/>
          </a:xfrm>
          <a:prstGeom prst="rect">
            <a:avLst/>
          </a:prstGeom>
        </p:spPr>
        <p:txBody>
          <a:bodyPr anchor="b"/>
          <a:lstStyle>
            <a:lvl1pPr>
              <a:defRPr sz="12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1036570"/>
            <a:ext cx="1822728" cy="511617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2159794"/>
            <a:ext cx="1161239" cy="4001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33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12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slide" Target="slide5.xml"/><Relationship Id="rId3" Type="http://schemas.openxmlformats.org/officeDocument/2006/relationships/image" Target="../media/image6.png"/><Relationship Id="rId21" Type="http://schemas.openxmlformats.org/officeDocument/2006/relationships/slide" Target="slide16.xml"/><Relationship Id="rId7" Type="http://schemas.openxmlformats.org/officeDocument/2006/relationships/image" Target="../media/image43.png"/><Relationship Id="rId12" Type="http://schemas.openxmlformats.org/officeDocument/2006/relationships/image" Target="../media/image3.jpeg"/><Relationship Id="rId17" Type="http://schemas.openxmlformats.org/officeDocument/2006/relationships/image" Target="../media/image24.svg"/><Relationship Id="rId25" Type="http://schemas.openxmlformats.org/officeDocument/2006/relationships/image" Target="../media/image54.jpe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.png"/><Relationship Id="rId24" Type="http://schemas.openxmlformats.org/officeDocument/2006/relationships/image" Target="../media/image31.jpeg"/><Relationship Id="rId5" Type="http://schemas.openxmlformats.org/officeDocument/2006/relationships/image" Target="../media/image35.png"/><Relationship Id="rId15" Type="http://schemas.openxmlformats.org/officeDocument/2006/relationships/image" Target="../media/image5.jpeg"/><Relationship Id="rId23" Type="http://schemas.microsoft.com/office/2007/relationships/hdphoto" Target="../media/hdphoto3.wdp"/><Relationship Id="rId10" Type="http://schemas.openxmlformats.org/officeDocument/2006/relationships/image" Target="../media/image46.svg"/><Relationship Id="rId19" Type="http://schemas.openxmlformats.org/officeDocument/2006/relationships/image" Target="../media/image17.png"/><Relationship Id="rId4" Type="http://schemas.openxmlformats.org/officeDocument/2006/relationships/image" Target="../media/image7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4.png"/><Relationship Id="rId18" Type="http://schemas.openxmlformats.org/officeDocument/2006/relationships/image" Target="../media/image24.svg"/><Relationship Id="rId3" Type="http://schemas.openxmlformats.org/officeDocument/2006/relationships/image" Target="../media/image6.png"/><Relationship Id="rId21" Type="http://schemas.openxmlformats.org/officeDocument/2006/relationships/image" Target="../media/image60.jpe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3.jpe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55.png"/><Relationship Id="rId24" Type="http://schemas.openxmlformats.org/officeDocument/2006/relationships/image" Target="../media/image18.svg"/><Relationship Id="rId5" Type="http://schemas.openxmlformats.org/officeDocument/2006/relationships/image" Target="../media/image35.png"/><Relationship Id="rId15" Type="http://schemas.openxmlformats.org/officeDocument/2006/relationships/image" Target="../media/image58.png"/><Relationship Id="rId23" Type="http://schemas.openxmlformats.org/officeDocument/2006/relationships/image" Target="../media/image17.png"/><Relationship Id="rId10" Type="http://schemas.openxmlformats.org/officeDocument/2006/relationships/image" Target="../media/image54.jpeg"/><Relationship Id="rId19" Type="http://schemas.openxmlformats.org/officeDocument/2006/relationships/image" Target="../media/image59.png"/><Relationship Id="rId4" Type="http://schemas.openxmlformats.org/officeDocument/2006/relationships/image" Target="../media/image7.svg"/><Relationship Id="rId9" Type="http://schemas.openxmlformats.org/officeDocument/2006/relationships/image" Target="../media/image5.jpeg"/><Relationship Id="rId14" Type="http://schemas.openxmlformats.org/officeDocument/2006/relationships/image" Target="../media/image57.png"/><Relationship Id="rId22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svg"/><Relationship Id="rId18" Type="http://schemas.openxmlformats.org/officeDocument/2006/relationships/image" Target="../media/image24.svg"/><Relationship Id="rId3" Type="http://schemas.openxmlformats.org/officeDocument/2006/relationships/image" Target="../media/image50.svg"/><Relationship Id="rId21" Type="http://schemas.openxmlformats.org/officeDocument/2006/relationships/slide" Target="slide3.xml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17" Type="http://schemas.openxmlformats.org/officeDocument/2006/relationships/image" Target="../media/image23.png"/><Relationship Id="rId2" Type="http://schemas.openxmlformats.org/officeDocument/2006/relationships/image" Target="../media/image49.png"/><Relationship Id="rId16" Type="http://schemas.openxmlformats.org/officeDocument/2006/relationships/slide" Target="slide5.xm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3.jpeg"/><Relationship Id="rId5" Type="http://schemas.openxmlformats.org/officeDocument/2006/relationships/image" Target="../media/image6.png"/><Relationship Id="rId15" Type="http://schemas.openxmlformats.org/officeDocument/2006/relationships/image" Target="../media/image64.svg"/><Relationship Id="rId10" Type="http://schemas.openxmlformats.org/officeDocument/2006/relationships/image" Target="../media/image58.png"/><Relationship Id="rId19" Type="http://schemas.openxmlformats.org/officeDocument/2006/relationships/image" Target="../media/image17.pn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18" Type="http://schemas.openxmlformats.org/officeDocument/2006/relationships/image" Target="../media/image17.png"/><Relationship Id="rId3" Type="http://schemas.openxmlformats.org/officeDocument/2006/relationships/image" Target="../media/image50.svg"/><Relationship Id="rId21" Type="http://schemas.openxmlformats.org/officeDocument/2006/relationships/image" Target="../media/image65.png"/><Relationship Id="rId7" Type="http://schemas.openxmlformats.org/officeDocument/2006/relationships/image" Target="../media/image55.png"/><Relationship Id="rId12" Type="http://schemas.openxmlformats.org/officeDocument/2006/relationships/image" Target="../media/image62.svg"/><Relationship Id="rId17" Type="http://schemas.openxmlformats.org/officeDocument/2006/relationships/slide" Target="slide5.xml"/><Relationship Id="rId2" Type="http://schemas.openxmlformats.org/officeDocument/2006/relationships/image" Target="../media/image49.png"/><Relationship Id="rId16" Type="http://schemas.openxmlformats.org/officeDocument/2006/relationships/image" Target="../media/image24.sv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61.png"/><Relationship Id="rId24" Type="http://schemas.openxmlformats.org/officeDocument/2006/relationships/image" Target="../media/image52.svg"/><Relationship Id="rId5" Type="http://schemas.openxmlformats.org/officeDocument/2006/relationships/image" Target="../media/image6.png"/><Relationship Id="rId15" Type="http://schemas.openxmlformats.org/officeDocument/2006/relationships/image" Target="../media/image23.png"/><Relationship Id="rId23" Type="http://schemas.openxmlformats.org/officeDocument/2006/relationships/image" Target="../media/image51.png"/><Relationship Id="rId10" Type="http://schemas.openxmlformats.org/officeDocument/2006/relationships/image" Target="../media/image3.jpeg"/><Relationship Id="rId19" Type="http://schemas.openxmlformats.org/officeDocument/2006/relationships/image" Target="../media/image18.sv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64.svg"/><Relationship Id="rId22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18" Type="http://schemas.openxmlformats.org/officeDocument/2006/relationships/image" Target="../media/image17.png"/><Relationship Id="rId3" Type="http://schemas.openxmlformats.org/officeDocument/2006/relationships/image" Target="../media/image50.svg"/><Relationship Id="rId21" Type="http://schemas.openxmlformats.org/officeDocument/2006/relationships/image" Target="../media/image65.png"/><Relationship Id="rId7" Type="http://schemas.openxmlformats.org/officeDocument/2006/relationships/image" Target="../media/image55.png"/><Relationship Id="rId12" Type="http://schemas.openxmlformats.org/officeDocument/2006/relationships/image" Target="../media/image62.svg"/><Relationship Id="rId17" Type="http://schemas.openxmlformats.org/officeDocument/2006/relationships/slide" Target="slide5.xml"/><Relationship Id="rId2" Type="http://schemas.openxmlformats.org/officeDocument/2006/relationships/image" Target="../media/image49.png"/><Relationship Id="rId16" Type="http://schemas.openxmlformats.org/officeDocument/2006/relationships/image" Target="../media/image24.sv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61.png"/><Relationship Id="rId5" Type="http://schemas.openxmlformats.org/officeDocument/2006/relationships/image" Target="../media/image6.png"/><Relationship Id="rId15" Type="http://schemas.openxmlformats.org/officeDocument/2006/relationships/image" Target="../media/image23.png"/><Relationship Id="rId10" Type="http://schemas.openxmlformats.org/officeDocument/2006/relationships/image" Target="../media/image3.jpeg"/><Relationship Id="rId19" Type="http://schemas.openxmlformats.org/officeDocument/2006/relationships/image" Target="../media/image18.sv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64.svg"/><Relationship Id="rId22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18" Type="http://schemas.openxmlformats.org/officeDocument/2006/relationships/image" Target="../media/image17.png"/><Relationship Id="rId3" Type="http://schemas.openxmlformats.org/officeDocument/2006/relationships/image" Target="../media/image50.svg"/><Relationship Id="rId21" Type="http://schemas.openxmlformats.org/officeDocument/2006/relationships/image" Target="../media/image12.png"/><Relationship Id="rId7" Type="http://schemas.openxmlformats.org/officeDocument/2006/relationships/image" Target="../media/image55.png"/><Relationship Id="rId12" Type="http://schemas.openxmlformats.org/officeDocument/2006/relationships/image" Target="../media/image62.svg"/><Relationship Id="rId17" Type="http://schemas.openxmlformats.org/officeDocument/2006/relationships/slide" Target="slide5.xml"/><Relationship Id="rId2" Type="http://schemas.openxmlformats.org/officeDocument/2006/relationships/image" Target="../media/image49.png"/><Relationship Id="rId16" Type="http://schemas.openxmlformats.org/officeDocument/2006/relationships/image" Target="../media/image24.sv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61.png"/><Relationship Id="rId5" Type="http://schemas.openxmlformats.org/officeDocument/2006/relationships/image" Target="../media/image6.png"/><Relationship Id="rId15" Type="http://schemas.openxmlformats.org/officeDocument/2006/relationships/image" Target="../media/image23.png"/><Relationship Id="rId10" Type="http://schemas.openxmlformats.org/officeDocument/2006/relationships/image" Target="../media/image3.jpeg"/><Relationship Id="rId19" Type="http://schemas.openxmlformats.org/officeDocument/2006/relationships/image" Target="../media/image18.sv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6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18" Type="http://schemas.openxmlformats.org/officeDocument/2006/relationships/image" Target="../media/image23.png"/><Relationship Id="rId3" Type="http://schemas.openxmlformats.org/officeDocument/2006/relationships/image" Target="../media/image50.svg"/><Relationship Id="rId21" Type="http://schemas.openxmlformats.org/officeDocument/2006/relationships/image" Target="../media/image18.svg"/><Relationship Id="rId7" Type="http://schemas.openxmlformats.org/officeDocument/2006/relationships/image" Target="../media/image55.png"/><Relationship Id="rId12" Type="http://schemas.openxmlformats.org/officeDocument/2006/relationships/image" Target="../media/image62.svg"/><Relationship Id="rId17" Type="http://schemas.openxmlformats.org/officeDocument/2006/relationships/image" Target="../media/image12.png"/><Relationship Id="rId2" Type="http://schemas.openxmlformats.org/officeDocument/2006/relationships/image" Target="../media/image49.png"/><Relationship Id="rId16" Type="http://schemas.openxmlformats.org/officeDocument/2006/relationships/slide" Target="slide5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61.png"/><Relationship Id="rId5" Type="http://schemas.openxmlformats.org/officeDocument/2006/relationships/image" Target="../media/image6.png"/><Relationship Id="rId15" Type="http://schemas.openxmlformats.org/officeDocument/2006/relationships/image" Target="../media/image54.jpeg"/><Relationship Id="rId10" Type="http://schemas.openxmlformats.org/officeDocument/2006/relationships/image" Target="../media/image3.jpeg"/><Relationship Id="rId19" Type="http://schemas.openxmlformats.org/officeDocument/2006/relationships/image" Target="../media/image24.sv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slide" Target="slide5.xml"/><Relationship Id="rId26" Type="http://schemas.openxmlformats.org/officeDocument/2006/relationships/image" Target="../media/image22.svg"/><Relationship Id="rId3" Type="http://schemas.openxmlformats.org/officeDocument/2006/relationships/image" Target="../media/image5.jpeg"/><Relationship Id="rId21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slide" Target="slide7.xml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29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.jpeg"/><Relationship Id="rId24" Type="http://schemas.openxmlformats.org/officeDocument/2006/relationships/image" Target="../media/image20.svg"/><Relationship Id="rId5" Type="http://schemas.openxmlformats.org/officeDocument/2006/relationships/image" Target="../media/image7.svg"/><Relationship Id="rId15" Type="http://schemas.openxmlformats.org/officeDocument/2006/relationships/slide" Target="slide6.xml"/><Relationship Id="rId23" Type="http://schemas.openxmlformats.org/officeDocument/2006/relationships/image" Target="../media/image19.png"/><Relationship Id="rId28" Type="http://schemas.openxmlformats.org/officeDocument/2006/relationships/image" Target="../media/image24.svg"/><Relationship Id="rId10" Type="http://schemas.openxmlformats.org/officeDocument/2006/relationships/image" Target="../media/image11.svg"/><Relationship Id="rId19" Type="http://schemas.openxmlformats.org/officeDocument/2006/relationships/image" Target="../media/image17.png"/><Relationship Id="rId31" Type="http://schemas.openxmlformats.org/officeDocument/2006/relationships/image" Target="../media/image26.sv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svg"/><Relationship Id="rId22" Type="http://schemas.openxmlformats.org/officeDocument/2006/relationships/slide" Target="slide11.xml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3.jpeg"/><Relationship Id="rId3" Type="http://schemas.openxmlformats.org/officeDocument/2006/relationships/image" Target="../media/image28.sv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image" Target="../media/image27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image" Target="../media/image11.svg"/><Relationship Id="rId5" Type="http://schemas.openxmlformats.org/officeDocument/2006/relationships/image" Target="../media/image9.png"/><Relationship Id="rId1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hyperlink" Target="mailto:petermueller@gmail.co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6.png"/><Relationship Id="rId18" Type="http://schemas.openxmlformats.org/officeDocument/2006/relationships/image" Target="../media/image24.svg"/><Relationship Id="rId26" Type="http://schemas.openxmlformats.org/officeDocument/2006/relationships/image" Target="../media/image41.png"/><Relationship Id="rId3" Type="http://schemas.microsoft.com/office/2007/relationships/hdphoto" Target="../media/hdphoto1.wdp"/><Relationship Id="rId21" Type="http://schemas.openxmlformats.org/officeDocument/2006/relationships/image" Target="../media/image18.svg"/><Relationship Id="rId7" Type="http://schemas.openxmlformats.org/officeDocument/2006/relationships/image" Target="../media/image31.jpeg"/><Relationship Id="rId12" Type="http://schemas.openxmlformats.org/officeDocument/2006/relationships/image" Target="../media/image8.png"/><Relationship Id="rId17" Type="http://schemas.openxmlformats.org/officeDocument/2006/relationships/image" Target="../media/image23.png"/><Relationship Id="rId25" Type="http://schemas.openxmlformats.org/officeDocument/2006/relationships/image" Target="../media/image40.png"/><Relationship Id="rId2" Type="http://schemas.openxmlformats.org/officeDocument/2006/relationships/image" Target="../media/image29.png"/><Relationship Id="rId16" Type="http://schemas.openxmlformats.org/officeDocument/2006/relationships/image" Target="../media/image36.sv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11" Type="http://schemas.openxmlformats.org/officeDocument/2006/relationships/image" Target="../media/image34.svg"/><Relationship Id="rId24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35.png"/><Relationship Id="rId23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slide" Target="slide5.xml"/><Relationship Id="rId4" Type="http://schemas.openxmlformats.org/officeDocument/2006/relationships/image" Target="../media/image5.jpeg"/><Relationship Id="rId9" Type="http://schemas.openxmlformats.org/officeDocument/2006/relationships/image" Target="../media/image32.jpeg"/><Relationship Id="rId14" Type="http://schemas.openxmlformats.org/officeDocument/2006/relationships/image" Target="../media/image7.svg"/><Relationship Id="rId22" Type="http://schemas.openxmlformats.org/officeDocument/2006/relationships/image" Target="../media/image37.png"/><Relationship Id="rId27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6.svg"/><Relationship Id="rId18" Type="http://schemas.openxmlformats.org/officeDocument/2006/relationships/image" Target="../media/image18.svg"/><Relationship Id="rId3" Type="http://schemas.openxmlformats.org/officeDocument/2006/relationships/image" Target="../media/image33.png"/><Relationship Id="rId21" Type="http://schemas.microsoft.com/office/2007/relationships/hdphoto" Target="../media/hdphoto2.wdp"/><Relationship Id="rId7" Type="http://schemas.openxmlformats.org/officeDocument/2006/relationships/image" Target="../media/image7.svg"/><Relationship Id="rId12" Type="http://schemas.openxmlformats.org/officeDocument/2006/relationships/image" Target="../media/image45.png"/><Relationship Id="rId17" Type="http://schemas.openxmlformats.org/officeDocument/2006/relationships/image" Target="../media/image17.png"/><Relationship Id="rId2" Type="http://schemas.openxmlformats.org/officeDocument/2006/relationships/image" Target="../media/image32.jpeg"/><Relationship Id="rId16" Type="http://schemas.openxmlformats.org/officeDocument/2006/relationships/slide" Target="slide5.xml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svg"/><Relationship Id="rId24" Type="http://schemas.openxmlformats.org/officeDocument/2006/relationships/image" Target="../media/image24.svg"/><Relationship Id="rId5" Type="http://schemas.openxmlformats.org/officeDocument/2006/relationships/image" Target="../media/image8.png"/><Relationship Id="rId15" Type="http://schemas.openxmlformats.org/officeDocument/2006/relationships/image" Target="../media/image3.jpeg"/><Relationship Id="rId23" Type="http://schemas.openxmlformats.org/officeDocument/2006/relationships/image" Target="../media/image23.png"/><Relationship Id="rId10" Type="http://schemas.openxmlformats.org/officeDocument/2006/relationships/image" Target="../media/image43.png"/><Relationship Id="rId19" Type="http://schemas.openxmlformats.org/officeDocument/2006/relationships/slide" Target="slide16.xml"/><Relationship Id="rId4" Type="http://schemas.openxmlformats.org/officeDocument/2006/relationships/image" Target="../media/image34.svg"/><Relationship Id="rId9" Type="http://schemas.openxmlformats.org/officeDocument/2006/relationships/image" Target="../media/image36.svg"/><Relationship Id="rId14" Type="http://schemas.openxmlformats.org/officeDocument/2006/relationships/image" Target="../media/image4.png"/><Relationship Id="rId22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30.jpeg"/><Relationship Id="rId18" Type="http://schemas.openxmlformats.org/officeDocument/2006/relationships/image" Target="../media/image52.svg"/><Relationship Id="rId3" Type="http://schemas.openxmlformats.org/officeDocument/2006/relationships/image" Target="../media/image6.png"/><Relationship Id="rId21" Type="http://schemas.openxmlformats.org/officeDocument/2006/relationships/slide" Target="slide5.xml"/><Relationship Id="rId7" Type="http://schemas.openxmlformats.org/officeDocument/2006/relationships/image" Target="../media/image43.png"/><Relationship Id="rId12" Type="http://schemas.openxmlformats.org/officeDocument/2006/relationships/image" Target="../media/image3.jpeg"/><Relationship Id="rId17" Type="http://schemas.openxmlformats.org/officeDocument/2006/relationships/image" Target="../media/image51.png"/><Relationship Id="rId2" Type="http://schemas.openxmlformats.org/officeDocument/2006/relationships/image" Target="../media/image8.png"/><Relationship Id="rId16" Type="http://schemas.openxmlformats.org/officeDocument/2006/relationships/image" Target="../media/image5.jpe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.png"/><Relationship Id="rId24" Type="http://schemas.openxmlformats.org/officeDocument/2006/relationships/slide" Target="slide16.xml"/><Relationship Id="rId5" Type="http://schemas.openxmlformats.org/officeDocument/2006/relationships/image" Target="../media/image35.png"/><Relationship Id="rId15" Type="http://schemas.openxmlformats.org/officeDocument/2006/relationships/image" Target="../media/image50.svg"/><Relationship Id="rId23" Type="http://schemas.openxmlformats.org/officeDocument/2006/relationships/image" Target="../media/image18.svg"/><Relationship Id="rId10" Type="http://schemas.openxmlformats.org/officeDocument/2006/relationships/image" Target="../media/image46.svg"/><Relationship Id="rId19" Type="http://schemas.openxmlformats.org/officeDocument/2006/relationships/image" Target="../media/image23.png"/><Relationship Id="rId4" Type="http://schemas.openxmlformats.org/officeDocument/2006/relationships/image" Target="../media/image7.sv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7D1518-D0E1-1F9E-F08C-50EC2C4613E0}"/>
              </a:ext>
            </a:extLst>
          </p:cNvPr>
          <p:cNvGrpSpPr/>
          <p:nvPr/>
        </p:nvGrpSpPr>
        <p:grpSpPr>
          <a:xfrm>
            <a:off x="478382" y="1147062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0CFC339-20B7-16C2-B0EA-2E3205C6D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F034FE1-600E-263F-3CF3-55317C175A5A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03BE16-D80B-B1B6-9389-3B8E75C08E87}"/>
              </a:ext>
            </a:extLst>
          </p:cNvPr>
          <p:cNvSpPr/>
          <p:nvPr/>
        </p:nvSpPr>
        <p:spPr>
          <a:xfrm>
            <a:off x="478383" y="3180990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E50CB5C-8B58-D3B7-B6D2-C8EE285A52CD}"/>
              </a:ext>
            </a:extLst>
          </p:cNvPr>
          <p:cNvSpPr/>
          <p:nvPr/>
        </p:nvSpPr>
        <p:spPr>
          <a:xfrm>
            <a:off x="478383" y="3825409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1C2A0D0-045C-02FD-DC60-0617AAFBC35B}"/>
              </a:ext>
            </a:extLst>
          </p:cNvPr>
          <p:cNvSpPr txBox="1"/>
          <p:nvPr/>
        </p:nvSpPr>
        <p:spPr>
          <a:xfrm>
            <a:off x="478383" y="2971168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Benutzername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9E1834-0D4B-E0D9-4F79-3DAA9D6D91E5}"/>
              </a:ext>
            </a:extLst>
          </p:cNvPr>
          <p:cNvSpPr txBox="1"/>
          <p:nvPr/>
        </p:nvSpPr>
        <p:spPr>
          <a:xfrm>
            <a:off x="478382" y="3611650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Passwort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7271791-327B-70C6-1C5E-9F2F88465989}"/>
              </a:ext>
            </a:extLst>
          </p:cNvPr>
          <p:cNvSpPr/>
          <p:nvPr/>
        </p:nvSpPr>
        <p:spPr>
          <a:xfrm>
            <a:off x="1860331" y="4460595"/>
            <a:ext cx="1198389" cy="265207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hlinkClick r:id="rId3" action="ppaction://hlinksldjump"/>
            <a:extLst>
              <a:ext uri="{FF2B5EF4-FFF2-40B4-BE49-F238E27FC236}">
                <a16:creationId xmlns:a16="http://schemas.microsoft.com/office/drawing/2014/main" id="{FE173AA2-8916-08D0-3115-332B04770F71}"/>
              </a:ext>
            </a:extLst>
          </p:cNvPr>
          <p:cNvSpPr txBox="1"/>
          <p:nvPr/>
        </p:nvSpPr>
        <p:spPr>
          <a:xfrm>
            <a:off x="1991069" y="4470087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Weiter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CD1564-C212-F8F5-32D3-8ED3E81ADCFE}"/>
              </a:ext>
            </a:extLst>
          </p:cNvPr>
          <p:cNvGrpSpPr/>
          <p:nvPr/>
        </p:nvGrpSpPr>
        <p:grpSpPr>
          <a:xfrm>
            <a:off x="478382" y="4460595"/>
            <a:ext cx="1198389" cy="409602"/>
            <a:chOff x="4729659" y="3860092"/>
            <a:chExt cx="1198389" cy="409602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1D774720-CBC9-3E2A-2B06-A361884E8A3E}"/>
                </a:ext>
              </a:extLst>
            </p:cNvPr>
            <p:cNvSpPr/>
            <p:nvPr/>
          </p:nvSpPr>
          <p:spPr>
            <a:xfrm>
              <a:off x="4729659" y="3860092"/>
              <a:ext cx="1198389" cy="26520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hlinkClick r:id="rId4" action="ppaction://hlinksldjump"/>
              <a:extLst>
                <a:ext uri="{FF2B5EF4-FFF2-40B4-BE49-F238E27FC236}">
                  <a16:creationId xmlns:a16="http://schemas.microsoft.com/office/drawing/2014/main" id="{EA9D6E8D-6C30-547A-29D7-8EC571BF8EA0}"/>
                </a:ext>
              </a:extLst>
            </p:cNvPr>
            <p:cNvSpPr txBox="1"/>
            <p:nvPr/>
          </p:nvSpPr>
          <p:spPr>
            <a:xfrm>
              <a:off x="4860397" y="3869584"/>
              <a:ext cx="981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Konto anlegen</a:t>
              </a:r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466D6C-B650-AEC2-F84C-7007CFBE471C}"/>
              </a:ext>
            </a:extLst>
          </p:cNvPr>
          <p:cNvSpPr txBox="1"/>
          <p:nvPr/>
        </p:nvSpPr>
        <p:spPr>
          <a:xfrm>
            <a:off x="-76031" y="6247790"/>
            <a:ext cx="375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</a:t>
            </a:r>
          </a:p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See how we use your data in our Privacy Policy.</a:t>
            </a:r>
            <a:endParaRPr lang="de-DE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A70A59-1FAB-43DA-7EDC-1EAF1345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6"/>
          <a:stretch/>
        </p:blipFill>
        <p:spPr bwMode="auto">
          <a:xfrm>
            <a:off x="4154751" y="6772077"/>
            <a:ext cx="3600450" cy="515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23186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r>
              <a:rPr lang="de-DE" sz="800" dirty="0"/>
              <a:t>32427 Minden</a:t>
            </a:r>
          </a:p>
          <a:p>
            <a:endParaRPr lang="de-DE" sz="800" dirty="0"/>
          </a:p>
          <a:p>
            <a:r>
              <a:rPr lang="de-DE" sz="800" b="1" dirty="0"/>
              <a:t>Kategorie: </a:t>
            </a:r>
            <a:r>
              <a:rPr lang="de-DE" sz="800" dirty="0"/>
              <a:t>Desserts</a:t>
            </a:r>
          </a:p>
          <a:p>
            <a:endParaRPr lang="de-DE" sz="800" dirty="0"/>
          </a:p>
          <a:p>
            <a:r>
              <a:rPr lang="de-DE" sz="800" b="1" dirty="0"/>
              <a:t>Erfahrung: </a:t>
            </a:r>
            <a:r>
              <a:rPr lang="de-DE" sz="800" dirty="0"/>
              <a:t>10 Jahre</a:t>
            </a:r>
          </a:p>
          <a:p>
            <a:endParaRPr lang="de-DE" sz="800" dirty="0"/>
          </a:p>
          <a:p>
            <a:r>
              <a:rPr lang="de-DE" sz="800" b="1" dirty="0"/>
              <a:t>Preis: </a:t>
            </a:r>
            <a:r>
              <a:rPr lang="de-DE" sz="800" dirty="0"/>
              <a:t>20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€/Person</a:t>
            </a:r>
            <a:endParaRPr lang="de-DE" sz="800" dirty="0"/>
          </a:p>
        </p:txBody>
      </p:sp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7616BE-2880-AE48-44FF-5B318D92787F}"/>
              </a:ext>
            </a:extLst>
          </p:cNvPr>
          <p:cNvSpPr/>
          <p:nvPr/>
        </p:nvSpPr>
        <p:spPr>
          <a:xfrm>
            <a:off x="187041" y="5823861"/>
            <a:ext cx="3226365" cy="1164918"/>
          </a:xfrm>
          <a:prstGeom prst="roundRect">
            <a:avLst>
              <a:gd name="adj" fmla="val 5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7CDF06-1393-5615-236F-A0B40208A8EF}"/>
              </a:ext>
            </a:extLst>
          </p:cNvPr>
          <p:cNvSpPr/>
          <p:nvPr/>
        </p:nvSpPr>
        <p:spPr>
          <a:xfrm>
            <a:off x="353056" y="6031416"/>
            <a:ext cx="2842448" cy="6080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1180668-E52B-2283-C7E4-09C9FAF7D0E6}"/>
              </a:ext>
            </a:extLst>
          </p:cNvPr>
          <p:cNvGrpSpPr/>
          <p:nvPr/>
        </p:nvGrpSpPr>
        <p:grpSpPr>
          <a:xfrm>
            <a:off x="765540" y="6241005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20" name="Grafik 19" descr="Bewertung 3 Sterne mit einfarbiger Füllung">
              <a:extLst>
                <a:ext uri="{FF2B5EF4-FFF2-40B4-BE49-F238E27FC236}">
                  <a16:creationId xmlns:a16="http://schemas.microsoft.com/office/drawing/2014/main" id="{59222960-DFF8-9B6C-AF91-DC1E2FDD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22" name="Grafik 21" descr="Bewertung 3 Sterne mit einfarbiger Füllung">
              <a:extLst>
                <a:ext uri="{FF2B5EF4-FFF2-40B4-BE49-F238E27FC236}">
                  <a16:creationId xmlns:a16="http://schemas.microsoft.com/office/drawing/2014/main" id="{B7867A31-5C30-C20D-892B-F560843E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4A2EF91-6C70-3CF1-CE1B-06585E990E61}"/>
              </a:ext>
            </a:extLst>
          </p:cNvPr>
          <p:cNvSpPr txBox="1"/>
          <p:nvPr/>
        </p:nvSpPr>
        <p:spPr>
          <a:xfrm>
            <a:off x="690772" y="6132451"/>
            <a:ext cx="9739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Peter Müller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60A7F75-B2F4-D551-AEC8-22588EA4DD86}"/>
              </a:ext>
            </a:extLst>
          </p:cNvPr>
          <p:cNvCxnSpPr>
            <a:cxnSpLocks/>
          </p:cNvCxnSpPr>
          <p:nvPr/>
        </p:nvCxnSpPr>
        <p:spPr>
          <a:xfrm>
            <a:off x="1386689" y="6166095"/>
            <a:ext cx="0" cy="418085"/>
          </a:xfrm>
          <a:prstGeom prst="line">
            <a:avLst/>
          </a:prstGeom>
          <a:ln w="3175"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0C35B21-B039-040E-5DC9-4EBDB57512B0}"/>
              </a:ext>
            </a:extLst>
          </p:cNvPr>
          <p:cNvSpPr txBox="1"/>
          <p:nvPr/>
        </p:nvSpPr>
        <p:spPr>
          <a:xfrm>
            <a:off x="1378794" y="6128927"/>
            <a:ext cx="1795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Lorem</a:t>
            </a:r>
            <a:r>
              <a:rPr lang="de-DE" sz="700" dirty="0"/>
              <a:t> </a:t>
            </a:r>
            <a:r>
              <a:rPr lang="de-DE" sz="700" dirty="0" err="1"/>
              <a:t>ipsum</a:t>
            </a:r>
            <a:r>
              <a:rPr lang="de-DE" sz="700" dirty="0"/>
              <a:t> </a:t>
            </a:r>
            <a:r>
              <a:rPr lang="de-DE" sz="700" dirty="0" err="1"/>
              <a:t>dolor</a:t>
            </a:r>
            <a:r>
              <a:rPr lang="de-DE" sz="700" dirty="0"/>
              <a:t> </a:t>
            </a:r>
            <a:r>
              <a:rPr lang="de-DE" sz="700" dirty="0" err="1"/>
              <a:t>sit</a:t>
            </a:r>
            <a:r>
              <a:rPr lang="de-DE" sz="700" dirty="0"/>
              <a:t> </a:t>
            </a:r>
            <a:r>
              <a:rPr lang="de-DE" sz="700" dirty="0" err="1"/>
              <a:t>amet</a:t>
            </a:r>
            <a:r>
              <a:rPr lang="de-DE" sz="700" dirty="0"/>
              <a:t>, </a:t>
            </a:r>
            <a:r>
              <a:rPr lang="de-DE" sz="700" dirty="0" err="1"/>
              <a:t>consetetur</a:t>
            </a:r>
            <a:r>
              <a:rPr lang="de-DE" sz="700" dirty="0"/>
              <a:t> </a:t>
            </a:r>
          </a:p>
          <a:p>
            <a:r>
              <a:rPr lang="de-DE" sz="700" dirty="0" err="1"/>
              <a:t>sadipscingelitr</a:t>
            </a:r>
            <a:r>
              <a:rPr lang="de-DE" sz="700" dirty="0"/>
              <a:t>, sed </a:t>
            </a:r>
            <a:r>
              <a:rPr lang="de-DE" sz="700" dirty="0" err="1"/>
              <a:t>diam</a:t>
            </a:r>
            <a:r>
              <a:rPr lang="de-DE" sz="700" dirty="0"/>
              <a:t> </a:t>
            </a:r>
            <a:r>
              <a:rPr lang="de-DE" sz="700" dirty="0" err="1"/>
              <a:t>nonumy</a:t>
            </a:r>
            <a:r>
              <a:rPr lang="de-DE" sz="700" dirty="0"/>
              <a:t> </a:t>
            </a:r>
            <a:r>
              <a:rPr lang="de-DE" sz="700" dirty="0" err="1"/>
              <a:t>eirmod</a:t>
            </a:r>
            <a:r>
              <a:rPr lang="de-DE" sz="700" dirty="0"/>
              <a:t> </a:t>
            </a:r>
          </a:p>
          <a:p>
            <a:r>
              <a:rPr lang="de-DE" sz="700" dirty="0" err="1"/>
              <a:t>tempor</a:t>
            </a:r>
            <a:r>
              <a:rPr lang="de-DE" sz="700" dirty="0"/>
              <a:t> </a:t>
            </a:r>
            <a:r>
              <a:rPr lang="de-DE" sz="700" dirty="0" err="1"/>
              <a:t>invidunt</a:t>
            </a:r>
            <a:r>
              <a:rPr lang="de-DE" sz="700" dirty="0"/>
              <a:t> </a:t>
            </a:r>
            <a:r>
              <a:rPr lang="de-DE" sz="700" dirty="0" err="1"/>
              <a:t>ut</a:t>
            </a:r>
            <a:r>
              <a:rPr lang="de-DE" sz="700" dirty="0"/>
              <a:t> </a:t>
            </a:r>
            <a:r>
              <a:rPr lang="de-DE" sz="700" dirty="0" err="1"/>
              <a:t>labore</a:t>
            </a:r>
            <a:r>
              <a:rPr lang="de-DE" sz="700" dirty="0"/>
              <a:t> et…</a:t>
            </a:r>
            <a:endParaRPr lang="de-DE" sz="600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5DBBEB0-D5D3-1F46-85D2-23D81B188BCE}"/>
              </a:ext>
            </a:extLst>
          </p:cNvPr>
          <p:cNvSpPr/>
          <p:nvPr/>
        </p:nvSpPr>
        <p:spPr>
          <a:xfrm>
            <a:off x="506834" y="6169823"/>
            <a:ext cx="206747" cy="19962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Büromitarbeiter mit einfarbiger Füllung">
            <a:extLst>
              <a:ext uri="{FF2B5EF4-FFF2-40B4-BE49-F238E27FC236}">
                <a16:creationId xmlns:a16="http://schemas.microsoft.com/office/drawing/2014/main" id="{F9D5F20A-5E34-5E1F-9ABE-09AE98311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366" y="6178177"/>
            <a:ext cx="177790" cy="182066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F91C55F-DF7B-357B-33AF-6325079FAE32}"/>
              </a:ext>
            </a:extLst>
          </p:cNvPr>
          <p:cNvCxnSpPr>
            <a:cxnSpLocks/>
          </p:cNvCxnSpPr>
          <p:nvPr/>
        </p:nvCxnSpPr>
        <p:spPr>
          <a:xfrm>
            <a:off x="3369871" y="60797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75D581C-553F-3574-C587-8ABD0379382B}"/>
              </a:ext>
            </a:extLst>
          </p:cNvPr>
          <p:cNvGrpSpPr/>
          <p:nvPr/>
        </p:nvGrpSpPr>
        <p:grpSpPr>
          <a:xfrm>
            <a:off x="761982" y="6731403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40" name="Grafik 39" descr="Bewertung 3 Sterne mit einfarbiger Füllung">
              <a:extLst>
                <a:ext uri="{FF2B5EF4-FFF2-40B4-BE49-F238E27FC236}">
                  <a16:creationId xmlns:a16="http://schemas.microsoft.com/office/drawing/2014/main" id="{25A9DF52-4469-3775-2A80-55F309D1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41" name="Grafik 40" descr="Bewertung 3 Sterne mit einfarbiger Füllung">
              <a:extLst>
                <a:ext uri="{FF2B5EF4-FFF2-40B4-BE49-F238E27FC236}">
                  <a16:creationId xmlns:a16="http://schemas.microsoft.com/office/drawing/2014/main" id="{6BEA4F5B-CEEF-C9C3-C3B8-C90546D3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F10F6E-88C7-70E1-8CFE-0428539751AA}"/>
              </a:ext>
            </a:extLst>
          </p:cNvPr>
          <p:cNvSpPr txBox="1"/>
          <p:nvPr/>
        </p:nvSpPr>
        <p:spPr>
          <a:xfrm>
            <a:off x="353942" y="3145966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31933E3A-DAA2-E521-5244-26583C95983E}"/>
              </a:ext>
            </a:extLst>
          </p:cNvPr>
          <p:cNvSpPr/>
          <p:nvPr/>
        </p:nvSpPr>
        <p:spPr>
          <a:xfrm>
            <a:off x="193631" y="2939810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7" name="Gruppieren 1046">
            <a:extLst>
              <a:ext uri="{FF2B5EF4-FFF2-40B4-BE49-F238E27FC236}">
                <a16:creationId xmlns:a16="http://schemas.microsoft.com/office/drawing/2014/main" id="{0C069658-005D-7208-0127-16D665B87F66}"/>
              </a:ext>
            </a:extLst>
          </p:cNvPr>
          <p:cNvGrpSpPr/>
          <p:nvPr/>
        </p:nvGrpSpPr>
        <p:grpSpPr>
          <a:xfrm>
            <a:off x="303687" y="3151837"/>
            <a:ext cx="2976916" cy="1085441"/>
            <a:chOff x="-3777294" y="1336261"/>
            <a:chExt cx="3187028" cy="1167886"/>
          </a:xfrm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A4C451BA-73CF-020E-90E5-55FE999BF8E7}"/>
                </a:ext>
              </a:extLst>
            </p:cNvPr>
            <p:cNvSpPr>
              <a:spLocks/>
            </p:cNvSpPr>
            <p:nvPr/>
          </p:nvSpPr>
          <p:spPr>
            <a:xfrm>
              <a:off x="-3777294" y="1336261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145338C1-D554-0D78-B959-EDEF44CE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5710" y="1437855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2" name="Textfeld 61">
              <a:hlinkClick r:id="" action="ppaction://noaction"/>
              <a:extLst>
                <a:ext uri="{FF2B5EF4-FFF2-40B4-BE49-F238E27FC236}">
                  <a16:creationId xmlns:a16="http://schemas.microsoft.com/office/drawing/2014/main" id="{A0CD6E71-DABD-4675-1051-93283C9547DD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402809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63" name="Textfeld 62">
              <a:hlinkClick r:id="" action="ppaction://noaction"/>
              <a:extLst>
                <a:ext uri="{FF2B5EF4-FFF2-40B4-BE49-F238E27FC236}">
                  <a16:creationId xmlns:a16="http://schemas.microsoft.com/office/drawing/2014/main" id="{36675CA5-1E98-EC42-95A5-67E4BA66DE64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638605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1024" name="Rechteck: abgerundete Ecken 1023">
              <a:hlinkClick r:id="" action="ppaction://noaction"/>
              <a:extLst>
                <a:ext uri="{FF2B5EF4-FFF2-40B4-BE49-F238E27FC236}">
                  <a16:creationId xmlns:a16="http://schemas.microsoft.com/office/drawing/2014/main" id="{ACF64D82-CA0D-AB55-7D92-A3F7D9E60BE9}"/>
                </a:ext>
              </a:extLst>
            </p:cNvPr>
            <p:cNvSpPr>
              <a:spLocks/>
            </p:cNvSpPr>
            <p:nvPr/>
          </p:nvSpPr>
          <p:spPr>
            <a:xfrm>
              <a:off x="-2240555" y="2183582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025" name="Grafik 1024" descr="Lesezeichen Silhouette">
              <a:extLst>
                <a:ext uri="{FF2B5EF4-FFF2-40B4-BE49-F238E27FC236}">
                  <a16:creationId xmlns:a16="http://schemas.microsoft.com/office/drawing/2014/main" id="{5C11E4CF-FCE5-C30B-753B-F9D9AD6F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58147" y="1435968"/>
              <a:ext cx="224951" cy="224951"/>
            </a:xfrm>
            <a:prstGeom prst="rect">
              <a:avLst/>
            </a:prstGeom>
          </p:spPr>
        </p:pic>
      </p:grp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cxnSp>
        <p:nvCxnSpPr>
          <p:cNvPr id="1048" name="Gerader Verbinder 1047">
            <a:extLst>
              <a:ext uri="{FF2B5EF4-FFF2-40B4-BE49-F238E27FC236}">
                <a16:creationId xmlns:a16="http://schemas.microsoft.com/office/drawing/2014/main" id="{62B647B8-83B4-0133-AB0B-E219E8477B0B}"/>
              </a:ext>
            </a:extLst>
          </p:cNvPr>
          <p:cNvCxnSpPr>
            <a:cxnSpLocks/>
          </p:cNvCxnSpPr>
          <p:nvPr/>
        </p:nvCxnSpPr>
        <p:spPr>
          <a:xfrm>
            <a:off x="3378674" y="3177831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Textfeld 1048">
            <a:extLst>
              <a:ext uri="{FF2B5EF4-FFF2-40B4-BE49-F238E27FC236}">
                <a16:creationId xmlns:a16="http://schemas.microsoft.com/office/drawing/2014/main" id="{C4A324B3-A381-115F-B823-705096ED9DF9}"/>
              </a:ext>
            </a:extLst>
          </p:cNvPr>
          <p:cNvSpPr txBox="1"/>
          <p:nvPr/>
        </p:nvSpPr>
        <p:spPr>
          <a:xfrm>
            <a:off x="234132" y="2948198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Nächste Events:</a:t>
            </a: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0E306588-71DD-0837-1409-230147644AD3}"/>
              </a:ext>
            </a:extLst>
          </p:cNvPr>
          <p:cNvSpPr txBox="1"/>
          <p:nvPr/>
        </p:nvSpPr>
        <p:spPr>
          <a:xfrm>
            <a:off x="343286" y="4636262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BF10A4C0-BD89-8EF2-5862-C308F01BF53A}"/>
              </a:ext>
            </a:extLst>
          </p:cNvPr>
          <p:cNvSpPr/>
          <p:nvPr/>
        </p:nvSpPr>
        <p:spPr>
          <a:xfrm>
            <a:off x="182975" y="4430107"/>
            <a:ext cx="3230431" cy="129640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53" name="Rechteck: abgerundete Ecken 1052">
            <a:extLst>
              <a:ext uri="{FF2B5EF4-FFF2-40B4-BE49-F238E27FC236}">
                <a16:creationId xmlns:a16="http://schemas.microsoft.com/office/drawing/2014/main" id="{201BE992-FBBE-451E-3D32-95775AB5D338}"/>
              </a:ext>
            </a:extLst>
          </p:cNvPr>
          <p:cNvSpPr>
            <a:spLocks/>
          </p:cNvSpPr>
          <p:nvPr/>
        </p:nvSpPr>
        <p:spPr>
          <a:xfrm>
            <a:off x="293031" y="4642134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5" name="Textfeld 1054">
            <a:hlinkClick r:id="" action="ppaction://noaction"/>
            <a:extLst>
              <a:ext uri="{FF2B5EF4-FFF2-40B4-BE49-F238E27FC236}">
                <a16:creationId xmlns:a16="http://schemas.microsoft.com/office/drawing/2014/main" id="{3F02E819-1B27-E57E-F564-2A05471B2434}"/>
              </a:ext>
            </a:extLst>
          </p:cNvPr>
          <p:cNvSpPr txBox="1">
            <a:spLocks/>
          </p:cNvSpPr>
          <p:nvPr/>
        </p:nvSpPr>
        <p:spPr>
          <a:xfrm>
            <a:off x="1678366" y="4703983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1056" name="Textfeld 1055">
            <a:hlinkClick r:id="" action="ppaction://noaction"/>
            <a:extLst>
              <a:ext uri="{FF2B5EF4-FFF2-40B4-BE49-F238E27FC236}">
                <a16:creationId xmlns:a16="http://schemas.microsoft.com/office/drawing/2014/main" id="{AD49AE7D-B03D-AE5E-C061-03497A572F3C}"/>
              </a:ext>
            </a:extLst>
          </p:cNvPr>
          <p:cNvSpPr txBox="1">
            <a:spLocks/>
          </p:cNvSpPr>
          <p:nvPr/>
        </p:nvSpPr>
        <p:spPr>
          <a:xfrm>
            <a:off x="1678366" y="4959006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1059" name="Gerader Verbinder 1058">
            <a:extLst>
              <a:ext uri="{FF2B5EF4-FFF2-40B4-BE49-F238E27FC236}">
                <a16:creationId xmlns:a16="http://schemas.microsoft.com/office/drawing/2014/main" id="{37BE50A1-B60A-8BAD-0885-E7BA7F9BB587}"/>
              </a:ext>
            </a:extLst>
          </p:cNvPr>
          <p:cNvCxnSpPr>
            <a:cxnSpLocks/>
          </p:cNvCxnSpPr>
          <p:nvPr/>
        </p:nvCxnSpPr>
        <p:spPr>
          <a:xfrm>
            <a:off x="3368018" y="4668127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92577C09-6EA4-1629-7212-BD9D3359A3CD}"/>
              </a:ext>
            </a:extLst>
          </p:cNvPr>
          <p:cNvSpPr txBox="1"/>
          <p:nvPr/>
        </p:nvSpPr>
        <p:spPr>
          <a:xfrm>
            <a:off x="223476" y="4438494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2" name="Grafik 11" descr="Start Silhouette">
            <a:hlinkClick r:id="rId18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47" name="Rechteck: abgerundete Ecken 46">
            <a:hlinkClick r:id="rId21" action="ppaction://hlinksldjump"/>
            <a:extLst>
              <a:ext uri="{FF2B5EF4-FFF2-40B4-BE49-F238E27FC236}">
                <a16:creationId xmlns:a16="http://schemas.microsoft.com/office/drawing/2014/main" id="{761F989B-EB29-FDEF-F35B-6EA44AFD0E0F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Event erstellen</a:t>
            </a:r>
          </a:p>
        </p:txBody>
      </p:sp>
      <p:sp>
        <p:nvSpPr>
          <p:cNvPr id="1061" name="Textfeld 1060">
            <a:extLst>
              <a:ext uri="{FF2B5EF4-FFF2-40B4-BE49-F238E27FC236}">
                <a16:creationId xmlns:a16="http://schemas.microsoft.com/office/drawing/2014/main" id="{155150F4-737C-3443-4682-70E8E716AC9E}"/>
              </a:ext>
            </a:extLst>
          </p:cNvPr>
          <p:cNvSpPr txBox="1"/>
          <p:nvPr/>
        </p:nvSpPr>
        <p:spPr>
          <a:xfrm>
            <a:off x="223476" y="5829298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Kommentare:</a:t>
            </a:r>
          </a:p>
        </p:txBody>
      </p:sp>
      <p:pic>
        <p:nvPicPr>
          <p:cNvPr id="13" name="Picture 8" descr="Chef cooking, Chef preparing food in the kitchen, Chef decorating dish, closeup.">
            <a:extLst>
              <a:ext uri="{FF2B5EF4-FFF2-40B4-BE49-F238E27FC236}">
                <a16:creationId xmlns:a16="http://schemas.microsoft.com/office/drawing/2014/main" id="{86CE47DC-8FC3-C637-C932-C3239089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69" t="68139" r="29738" b="7600"/>
          <a:stretch/>
        </p:blipFill>
        <p:spPr bwMode="auto">
          <a:xfrm>
            <a:off x="-38841" y="0"/>
            <a:ext cx="3678131" cy="139599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Gourmet-Minden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Minden</a:t>
            </a:r>
          </a:p>
        </p:txBody>
      </p:sp>
      <p:grpSp>
        <p:nvGrpSpPr>
          <p:cNvPr id="1062" name="Gruppieren 1061">
            <a:extLst>
              <a:ext uri="{FF2B5EF4-FFF2-40B4-BE49-F238E27FC236}">
                <a16:creationId xmlns:a16="http://schemas.microsoft.com/office/drawing/2014/main" id="{0F723B8F-C207-995A-8A5C-AB174F975F60}"/>
              </a:ext>
            </a:extLst>
          </p:cNvPr>
          <p:cNvGrpSpPr/>
          <p:nvPr/>
        </p:nvGrpSpPr>
        <p:grpSpPr>
          <a:xfrm>
            <a:off x="2863295" y="534383"/>
            <a:ext cx="720860" cy="417664"/>
            <a:chOff x="3462775" y="6549825"/>
            <a:chExt cx="824421" cy="486205"/>
          </a:xfrm>
        </p:grpSpPr>
        <p:pic>
          <p:nvPicPr>
            <p:cNvPr id="1063" name="Grafik 1062" descr="Bewertung 3 Sterne mit einfarbiger Füllung">
              <a:extLst>
                <a:ext uri="{FF2B5EF4-FFF2-40B4-BE49-F238E27FC236}">
                  <a16:creationId xmlns:a16="http://schemas.microsoft.com/office/drawing/2014/main" id="{11EC0764-1BC6-C5A4-9C64-D8917D36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1064" name="Grafik 1063" descr="Bewertung 3 Sterne mit einfarbiger Füllung">
              <a:extLst>
                <a:ext uri="{FF2B5EF4-FFF2-40B4-BE49-F238E27FC236}">
                  <a16:creationId xmlns:a16="http://schemas.microsoft.com/office/drawing/2014/main" id="{CAFCDDF4-9D1D-B444-18E3-45D871472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pic>
        <p:nvPicPr>
          <p:cNvPr id="23" name="Picture 8" descr="Chef cooking, Chef preparing food in the kitchen, Chef decorating dish, closeup.">
            <a:extLst>
              <a:ext uri="{FF2B5EF4-FFF2-40B4-BE49-F238E27FC236}">
                <a16:creationId xmlns:a16="http://schemas.microsoft.com/office/drawing/2014/main" id="{9F9B8109-6C63-72E3-8698-D070FF638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"/>
          <a:stretch/>
        </p:blipFill>
        <p:spPr bwMode="auto">
          <a:xfrm>
            <a:off x="202186" y="295620"/>
            <a:ext cx="1107752" cy="848427"/>
          </a:xfrm>
          <a:prstGeom prst="roundRect">
            <a:avLst>
              <a:gd name="adj" fmla="val 16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77BE1CF-2EF6-DD32-5AF6-B5B1D82A01EC}"/>
              </a:ext>
            </a:extLst>
          </p:cNvPr>
          <p:cNvSpPr/>
          <p:nvPr/>
        </p:nvSpPr>
        <p:spPr>
          <a:xfrm>
            <a:off x="4773283" y="1556899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78EB83F-1A75-904E-8667-4BC1E5D5B240}"/>
              </a:ext>
            </a:extLst>
          </p:cNvPr>
          <p:cNvSpPr txBox="1"/>
          <p:nvPr/>
        </p:nvSpPr>
        <p:spPr>
          <a:xfrm>
            <a:off x="5592097" y="1594606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/>
              <a:t>Erdbeer-Torte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A473CA3-5DB6-5809-38AE-F23B22972C5B}"/>
              </a:ext>
            </a:extLst>
          </p:cNvPr>
          <p:cNvCxnSpPr>
            <a:cxnSpLocks/>
          </p:cNvCxnSpPr>
          <p:nvPr/>
        </p:nvCxnSpPr>
        <p:spPr>
          <a:xfrm>
            <a:off x="5636954" y="1801299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5C144A4-EB62-1A5F-79F7-8B62C2227626}"/>
              </a:ext>
            </a:extLst>
          </p:cNvPr>
          <p:cNvSpPr txBox="1"/>
          <p:nvPr/>
        </p:nvSpPr>
        <p:spPr>
          <a:xfrm>
            <a:off x="5596186" y="1830697"/>
            <a:ext cx="81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/>
              <a:t>Hauptzutaten:</a:t>
            </a:r>
          </a:p>
          <a:p>
            <a:endParaRPr lang="de-DE" sz="700" b="1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FBFBD80-644B-2BDF-D644-C717D045278A}"/>
              </a:ext>
            </a:extLst>
          </p:cNvPr>
          <p:cNvSpPr txBox="1"/>
          <p:nvPr/>
        </p:nvSpPr>
        <p:spPr>
          <a:xfrm>
            <a:off x="5617784" y="1984585"/>
            <a:ext cx="7348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/>
              <a:t>1. Erdbeeren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35E7427-F65A-A3A9-947A-52B7C747E17B}"/>
              </a:ext>
            </a:extLst>
          </p:cNvPr>
          <p:cNvSpPr txBox="1"/>
          <p:nvPr/>
        </p:nvSpPr>
        <p:spPr>
          <a:xfrm>
            <a:off x="5626626" y="2143274"/>
            <a:ext cx="7348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/>
              <a:t>2. Schokolade</a:t>
            </a:r>
          </a:p>
        </p:txBody>
      </p:sp>
      <p:pic>
        <p:nvPicPr>
          <p:cNvPr id="38" name="Picture 14" descr="strawberry cake">
            <a:extLst>
              <a:ext uri="{FF2B5EF4-FFF2-40B4-BE49-F238E27FC236}">
                <a16:creationId xmlns:a16="http://schemas.microsoft.com/office/drawing/2014/main" id="{A412A4F6-1679-A6F6-4406-1A40A4A36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861191" y="1647320"/>
            <a:ext cx="716887" cy="670887"/>
          </a:xfrm>
          <a:prstGeom prst="roundRect">
            <a:avLst>
              <a:gd name="adj" fmla="val 26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2" name="Picture 14" descr="strawberry cake">
            <a:extLst>
              <a:ext uri="{FF2B5EF4-FFF2-40B4-BE49-F238E27FC236}">
                <a16:creationId xmlns:a16="http://schemas.microsoft.com/office/drawing/2014/main" id="{96FDF294-F957-090B-AAE2-C24CCA02C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585355" y="4739579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AFF6AA6C-A902-92CE-9385-AFAE7E5E020C}"/>
              </a:ext>
            </a:extLst>
          </p:cNvPr>
          <p:cNvCxnSpPr>
            <a:cxnSpLocks/>
          </p:cNvCxnSpPr>
          <p:nvPr/>
        </p:nvCxnSpPr>
        <p:spPr>
          <a:xfrm>
            <a:off x="1600364" y="4793735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9A2DE950-3A29-1F97-2E94-731145E92DAF}"/>
              </a:ext>
            </a:extLst>
          </p:cNvPr>
          <p:cNvSpPr txBox="1"/>
          <p:nvPr/>
        </p:nvSpPr>
        <p:spPr>
          <a:xfrm>
            <a:off x="1622758" y="1864955"/>
            <a:ext cx="150159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</a:p>
          <a:p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</a:t>
            </a:r>
          </a:p>
          <a:p>
            <a:r>
              <a:rPr lang="de-DE" sz="850" dirty="0"/>
              <a:t>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</a:p>
          <a:p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</a:p>
          <a:p>
            <a:r>
              <a:rPr lang="de-DE" sz="850" dirty="0" err="1"/>
              <a:t>labore</a:t>
            </a:r>
            <a:r>
              <a:rPr lang="de-DE" sz="850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29917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026623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r>
              <a:rPr lang="de-DE" sz="800" dirty="0"/>
              <a:t>32427 Minden</a:t>
            </a:r>
          </a:p>
          <a:p>
            <a:endParaRPr lang="de-DE" sz="800" dirty="0"/>
          </a:p>
          <a:p>
            <a:r>
              <a:rPr lang="de-DE" sz="800" b="1" dirty="0"/>
              <a:t>Alter: </a:t>
            </a:r>
            <a:r>
              <a:rPr lang="de-DE" sz="800" dirty="0"/>
              <a:t>30 Jahre</a:t>
            </a:r>
          </a:p>
          <a:p>
            <a:endParaRPr lang="de-DE" sz="800" dirty="0"/>
          </a:p>
          <a:p>
            <a:r>
              <a:rPr lang="de-DE" sz="800" b="1" dirty="0"/>
              <a:t>Geschlecht: </a:t>
            </a:r>
            <a:r>
              <a:rPr lang="de-DE" sz="800" dirty="0"/>
              <a:t>M</a:t>
            </a:r>
          </a:p>
        </p:txBody>
      </p:sp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F10F6E-88C7-70E1-8CFE-0428539751AA}"/>
              </a:ext>
            </a:extLst>
          </p:cNvPr>
          <p:cNvSpPr txBox="1"/>
          <p:nvPr/>
        </p:nvSpPr>
        <p:spPr>
          <a:xfrm>
            <a:off x="353942" y="2960700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31933E3A-DAA2-E521-5244-26583C95983E}"/>
              </a:ext>
            </a:extLst>
          </p:cNvPr>
          <p:cNvSpPr/>
          <p:nvPr/>
        </p:nvSpPr>
        <p:spPr>
          <a:xfrm>
            <a:off x="193631" y="2754544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7" name="Gruppieren 1046">
            <a:extLst>
              <a:ext uri="{FF2B5EF4-FFF2-40B4-BE49-F238E27FC236}">
                <a16:creationId xmlns:a16="http://schemas.microsoft.com/office/drawing/2014/main" id="{0C069658-005D-7208-0127-16D665B87F66}"/>
              </a:ext>
            </a:extLst>
          </p:cNvPr>
          <p:cNvGrpSpPr/>
          <p:nvPr/>
        </p:nvGrpSpPr>
        <p:grpSpPr>
          <a:xfrm>
            <a:off x="303687" y="2966571"/>
            <a:ext cx="2976916" cy="1085441"/>
            <a:chOff x="-3777294" y="1336261"/>
            <a:chExt cx="3187028" cy="1167886"/>
          </a:xfrm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A4C451BA-73CF-020E-90E5-55FE999BF8E7}"/>
                </a:ext>
              </a:extLst>
            </p:cNvPr>
            <p:cNvSpPr>
              <a:spLocks/>
            </p:cNvSpPr>
            <p:nvPr/>
          </p:nvSpPr>
          <p:spPr>
            <a:xfrm>
              <a:off x="-3777294" y="1336261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145338C1-D554-0D78-B959-EDEF44CE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5710" y="1437855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2" name="Textfeld 61">
              <a:hlinkClick r:id="" action="ppaction://noaction"/>
              <a:extLst>
                <a:ext uri="{FF2B5EF4-FFF2-40B4-BE49-F238E27FC236}">
                  <a16:creationId xmlns:a16="http://schemas.microsoft.com/office/drawing/2014/main" id="{A0CD6E71-DABD-4675-1051-93283C9547DD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402809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63" name="Textfeld 62">
              <a:hlinkClick r:id="" action="ppaction://noaction"/>
              <a:extLst>
                <a:ext uri="{FF2B5EF4-FFF2-40B4-BE49-F238E27FC236}">
                  <a16:creationId xmlns:a16="http://schemas.microsoft.com/office/drawing/2014/main" id="{36675CA5-1E98-EC42-95A5-67E4BA66DE64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638605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1024" name="Rechteck: abgerundete Ecken 1023">
              <a:hlinkClick r:id="" action="ppaction://noaction"/>
              <a:extLst>
                <a:ext uri="{FF2B5EF4-FFF2-40B4-BE49-F238E27FC236}">
                  <a16:creationId xmlns:a16="http://schemas.microsoft.com/office/drawing/2014/main" id="{ACF64D82-CA0D-AB55-7D92-A3F7D9E60BE9}"/>
                </a:ext>
              </a:extLst>
            </p:cNvPr>
            <p:cNvSpPr>
              <a:spLocks/>
            </p:cNvSpPr>
            <p:nvPr/>
          </p:nvSpPr>
          <p:spPr>
            <a:xfrm>
              <a:off x="-2240555" y="2183582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025" name="Grafik 1024" descr="Lesezeichen Silhouette">
              <a:extLst>
                <a:ext uri="{FF2B5EF4-FFF2-40B4-BE49-F238E27FC236}">
                  <a16:creationId xmlns:a16="http://schemas.microsoft.com/office/drawing/2014/main" id="{5C11E4CF-FCE5-C30B-753B-F9D9AD6F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58147" y="1435968"/>
              <a:ext cx="224951" cy="224951"/>
            </a:xfrm>
            <a:prstGeom prst="rect">
              <a:avLst/>
            </a:prstGeom>
          </p:spPr>
        </p:pic>
      </p:grp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cxnSp>
        <p:nvCxnSpPr>
          <p:cNvPr id="1048" name="Gerader Verbinder 1047">
            <a:extLst>
              <a:ext uri="{FF2B5EF4-FFF2-40B4-BE49-F238E27FC236}">
                <a16:creationId xmlns:a16="http://schemas.microsoft.com/office/drawing/2014/main" id="{62B647B8-83B4-0133-AB0B-E219E8477B0B}"/>
              </a:ext>
            </a:extLst>
          </p:cNvPr>
          <p:cNvCxnSpPr>
            <a:cxnSpLocks/>
          </p:cNvCxnSpPr>
          <p:nvPr/>
        </p:nvCxnSpPr>
        <p:spPr>
          <a:xfrm>
            <a:off x="3378674" y="2992565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Textfeld 1048">
            <a:extLst>
              <a:ext uri="{FF2B5EF4-FFF2-40B4-BE49-F238E27FC236}">
                <a16:creationId xmlns:a16="http://schemas.microsoft.com/office/drawing/2014/main" id="{C4A324B3-A381-115F-B823-705096ED9DF9}"/>
              </a:ext>
            </a:extLst>
          </p:cNvPr>
          <p:cNvSpPr txBox="1"/>
          <p:nvPr/>
        </p:nvSpPr>
        <p:spPr>
          <a:xfrm>
            <a:off x="234132" y="2762932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Meine Events/Locations: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77BE1CF-2EF6-DD32-5AF6-B5B1D82A01EC}"/>
              </a:ext>
            </a:extLst>
          </p:cNvPr>
          <p:cNvSpPr/>
          <p:nvPr/>
        </p:nvSpPr>
        <p:spPr>
          <a:xfrm>
            <a:off x="4773283" y="1556899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78EB83F-1A75-904E-8667-4BC1E5D5B240}"/>
              </a:ext>
            </a:extLst>
          </p:cNvPr>
          <p:cNvSpPr txBox="1"/>
          <p:nvPr/>
        </p:nvSpPr>
        <p:spPr>
          <a:xfrm>
            <a:off x="5592097" y="1594606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/>
              <a:t>Erdbeer-Torte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A473CA3-5DB6-5809-38AE-F23B22972C5B}"/>
              </a:ext>
            </a:extLst>
          </p:cNvPr>
          <p:cNvCxnSpPr>
            <a:cxnSpLocks/>
          </p:cNvCxnSpPr>
          <p:nvPr/>
        </p:nvCxnSpPr>
        <p:spPr>
          <a:xfrm>
            <a:off x="5636954" y="1801299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5C144A4-EB62-1A5F-79F7-8B62C2227626}"/>
              </a:ext>
            </a:extLst>
          </p:cNvPr>
          <p:cNvSpPr txBox="1"/>
          <p:nvPr/>
        </p:nvSpPr>
        <p:spPr>
          <a:xfrm>
            <a:off x="5596186" y="1830697"/>
            <a:ext cx="81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/>
              <a:t>Hauptzutaten:</a:t>
            </a:r>
          </a:p>
          <a:p>
            <a:endParaRPr lang="de-DE" sz="700" b="1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FBFBD80-644B-2BDF-D644-C717D045278A}"/>
              </a:ext>
            </a:extLst>
          </p:cNvPr>
          <p:cNvSpPr txBox="1"/>
          <p:nvPr/>
        </p:nvSpPr>
        <p:spPr>
          <a:xfrm>
            <a:off x="5617784" y="1984585"/>
            <a:ext cx="7348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/>
              <a:t>1. Erdbeeren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35E7427-F65A-A3A9-947A-52B7C747E17B}"/>
              </a:ext>
            </a:extLst>
          </p:cNvPr>
          <p:cNvSpPr txBox="1"/>
          <p:nvPr/>
        </p:nvSpPr>
        <p:spPr>
          <a:xfrm>
            <a:off x="5626626" y="2143274"/>
            <a:ext cx="7348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/>
              <a:t>2. Schokolade</a:t>
            </a:r>
          </a:p>
        </p:txBody>
      </p:sp>
      <p:pic>
        <p:nvPicPr>
          <p:cNvPr id="38" name="Picture 14" descr="strawberry cake">
            <a:extLst>
              <a:ext uri="{FF2B5EF4-FFF2-40B4-BE49-F238E27FC236}">
                <a16:creationId xmlns:a16="http://schemas.microsoft.com/office/drawing/2014/main" id="{A412A4F6-1679-A6F6-4406-1A40A4A36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861191" y="1647320"/>
            <a:ext cx="716887" cy="670887"/>
          </a:xfrm>
          <a:prstGeom prst="roundRect">
            <a:avLst>
              <a:gd name="adj" fmla="val 26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1E1DF3-C9DC-6922-9FBF-745A8DB122A4}"/>
              </a:ext>
            </a:extLst>
          </p:cNvPr>
          <p:cNvSpPr txBox="1"/>
          <p:nvPr/>
        </p:nvSpPr>
        <p:spPr>
          <a:xfrm>
            <a:off x="345320" y="4462685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0CE3075-65A4-83B6-4FAD-F5A14AF917C6}"/>
              </a:ext>
            </a:extLst>
          </p:cNvPr>
          <p:cNvSpPr/>
          <p:nvPr/>
        </p:nvSpPr>
        <p:spPr>
          <a:xfrm>
            <a:off x="185009" y="4256529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0C02D05-5285-C548-4E6B-095B9C548510}"/>
              </a:ext>
            </a:extLst>
          </p:cNvPr>
          <p:cNvGrpSpPr/>
          <p:nvPr/>
        </p:nvGrpSpPr>
        <p:grpSpPr>
          <a:xfrm>
            <a:off x="295065" y="4468556"/>
            <a:ext cx="2976916" cy="1085441"/>
            <a:chOff x="-3777294" y="1336261"/>
            <a:chExt cx="3187028" cy="1167886"/>
          </a:xfrm>
        </p:grpSpPr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C8E014EF-438C-4602-6790-BF19D22FD581}"/>
                </a:ext>
              </a:extLst>
            </p:cNvPr>
            <p:cNvSpPr>
              <a:spLocks/>
            </p:cNvSpPr>
            <p:nvPr/>
          </p:nvSpPr>
          <p:spPr>
            <a:xfrm>
              <a:off x="-3777294" y="1336261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9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381E4DF4-B5B6-924A-A8FE-CB00D6DA6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5710" y="1437855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0" name="Textfeld 49">
              <a:hlinkClick r:id="" action="ppaction://noaction"/>
              <a:extLst>
                <a:ext uri="{FF2B5EF4-FFF2-40B4-BE49-F238E27FC236}">
                  <a16:creationId xmlns:a16="http://schemas.microsoft.com/office/drawing/2014/main" id="{EE541617-F2AA-37D8-EDA2-23EB0EDEC4EE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402809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51" name="Textfeld 50">
              <a:hlinkClick r:id="" action="ppaction://noaction"/>
              <a:extLst>
                <a:ext uri="{FF2B5EF4-FFF2-40B4-BE49-F238E27FC236}">
                  <a16:creationId xmlns:a16="http://schemas.microsoft.com/office/drawing/2014/main" id="{143A7D13-6E05-73E3-E81E-277095EEDBF6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638605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52" name="Rechteck: abgerundete Ecken 51">
              <a:hlinkClick r:id="" action="ppaction://noaction"/>
              <a:extLst>
                <a:ext uri="{FF2B5EF4-FFF2-40B4-BE49-F238E27FC236}">
                  <a16:creationId xmlns:a16="http://schemas.microsoft.com/office/drawing/2014/main" id="{DB12FBE2-34E9-9DFF-996B-0F4CFDEFDF29}"/>
                </a:ext>
              </a:extLst>
            </p:cNvPr>
            <p:cNvSpPr>
              <a:spLocks/>
            </p:cNvSpPr>
            <p:nvPr/>
          </p:nvSpPr>
          <p:spPr>
            <a:xfrm>
              <a:off x="-2240555" y="2183582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56" name="Grafik 55" descr="Lesezeichen Silhouette">
              <a:extLst>
                <a:ext uri="{FF2B5EF4-FFF2-40B4-BE49-F238E27FC236}">
                  <a16:creationId xmlns:a16="http://schemas.microsoft.com/office/drawing/2014/main" id="{EE3FA0A7-B897-DFAE-B5B1-2DB0CB55B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58147" y="1435968"/>
              <a:ext cx="224951" cy="224951"/>
            </a:xfrm>
            <a:prstGeom prst="rect">
              <a:avLst/>
            </a:prstGeom>
          </p:spPr>
        </p:pic>
      </p:grp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864640D3-D1C3-CB45-02D5-4ABCA0A53019}"/>
              </a:ext>
            </a:extLst>
          </p:cNvPr>
          <p:cNvCxnSpPr>
            <a:cxnSpLocks/>
          </p:cNvCxnSpPr>
          <p:nvPr/>
        </p:nvCxnSpPr>
        <p:spPr>
          <a:xfrm>
            <a:off x="3370052" y="4494550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D889912D-0500-DFC2-C5F1-F2D47B9B2266}"/>
              </a:ext>
            </a:extLst>
          </p:cNvPr>
          <p:cNvSpPr txBox="1"/>
          <p:nvPr/>
        </p:nvSpPr>
        <p:spPr>
          <a:xfrm>
            <a:off x="225510" y="4264917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Nächste Interessen:</a:t>
            </a:r>
          </a:p>
        </p:txBody>
      </p:sp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9" name="Rechteck: abgerundete Ecken 1068">
            <a:extLst>
              <a:ext uri="{FF2B5EF4-FFF2-40B4-BE49-F238E27FC236}">
                <a16:creationId xmlns:a16="http://schemas.microsoft.com/office/drawing/2014/main" id="{71CEF1E7-B7EE-56B6-460B-394C4A082150}"/>
              </a:ext>
            </a:extLst>
          </p:cNvPr>
          <p:cNvSpPr/>
          <p:nvPr/>
        </p:nvSpPr>
        <p:spPr>
          <a:xfrm>
            <a:off x="193631" y="5770595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026" name="Textfeld 1025">
            <a:extLst>
              <a:ext uri="{FF2B5EF4-FFF2-40B4-BE49-F238E27FC236}">
                <a16:creationId xmlns:a16="http://schemas.microsoft.com/office/drawing/2014/main" id="{8EAF5724-99F3-8C84-4B45-B96A4CB65D4A}"/>
              </a:ext>
            </a:extLst>
          </p:cNvPr>
          <p:cNvSpPr txBox="1"/>
          <p:nvPr/>
        </p:nvSpPr>
        <p:spPr>
          <a:xfrm>
            <a:off x="216217" y="5803899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Partybilder :</a:t>
            </a:r>
          </a:p>
        </p:txBody>
      </p:sp>
      <p:pic>
        <p:nvPicPr>
          <p:cNvPr id="1052" name="Grafik 1051">
            <a:extLst>
              <a:ext uri="{FF2B5EF4-FFF2-40B4-BE49-F238E27FC236}">
                <a16:creationId xmlns:a16="http://schemas.microsoft.com/office/drawing/2014/main" id="{B03F8F40-8F7E-88B2-4A25-A67C0B91C24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4391" r="25024"/>
          <a:stretch/>
        </p:blipFill>
        <p:spPr>
          <a:xfrm>
            <a:off x="793182" y="6061914"/>
            <a:ext cx="813645" cy="787546"/>
          </a:xfrm>
          <a:prstGeom prst="roundRect">
            <a:avLst>
              <a:gd name="adj" fmla="val 120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54" name="Rechteck: abgerundete Ecken 1053">
            <a:extLst>
              <a:ext uri="{FF2B5EF4-FFF2-40B4-BE49-F238E27FC236}">
                <a16:creationId xmlns:a16="http://schemas.microsoft.com/office/drawing/2014/main" id="{927F8939-8E62-FD7E-C4D1-066BAAE61080}"/>
              </a:ext>
            </a:extLst>
          </p:cNvPr>
          <p:cNvSpPr/>
          <p:nvPr/>
        </p:nvSpPr>
        <p:spPr>
          <a:xfrm>
            <a:off x="788358" y="6055756"/>
            <a:ext cx="821094" cy="79683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7" name="Grafik 1056">
            <a:extLst>
              <a:ext uri="{FF2B5EF4-FFF2-40B4-BE49-F238E27FC236}">
                <a16:creationId xmlns:a16="http://schemas.microsoft.com/office/drawing/2014/main" id="{67959A5D-0641-ECB0-526A-99CD2340A09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7047" t="7463" r="12869" b="3549"/>
          <a:stretch/>
        </p:blipFill>
        <p:spPr>
          <a:xfrm>
            <a:off x="2102487" y="6066012"/>
            <a:ext cx="821094" cy="789260"/>
          </a:xfrm>
          <a:prstGeom prst="roundRect">
            <a:avLst>
              <a:gd name="adj" fmla="val 1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58" name="Rechteck: abgerundete Ecken 1057">
            <a:extLst>
              <a:ext uri="{FF2B5EF4-FFF2-40B4-BE49-F238E27FC236}">
                <a16:creationId xmlns:a16="http://schemas.microsoft.com/office/drawing/2014/main" id="{6F076770-4729-94C8-C540-E06B1D481FDC}"/>
              </a:ext>
            </a:extLst>
          </p:cNvPr>
          <p:cNvSpPr/>
          <p:nvPr/>
        </p:nvSpPr>
        <p:spPr>
          <a:xfrm>
            <a:off x="2095831" y="6054632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070" name="Gerader Verbinder 1069">
            <a:extLst>
              <a:ext uri="{FF2B5EF4-FFF2-40B4-BE49-F238E27FC236}">
                <a16:creationId xmlns:a16="http://schemas.microsoft.com/office/drawing/2014/main" id="{3C2BF356-3295-52BF-8D87-0677B6471E0D}"/>
              </a:ext>
            </a:extLst>
          </p:cNvPr>
          <p:cNvCxnSpPr>
            <a:cxnSpLocks/>
          </p:cNvCxnSpPr>
          <p:nvPr/>
        </p:nvCxnSpPr>
        <p:spPr>
          <a:xfrm>
            <a:off x="3369871" y="6091514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072" name="Picture 2" descr="Mann, Modell, Rauch, Mode, Person">
            <a:extLst>
              <a:ext uri="{FF2B5EF4-FFF2-40B4-BE49-F238E27FC236}">
                <a16:creationId xmlns:a16="http://schemas.microsoft.com/office/drawing/2014/main" id="{B96B5C75-1CF9-D095-E844-A727585EC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80" t="36703" r="45770" b="56409"/>
          <a:stretch/>
        </p:blipFill>
        <p:spPr bwMode="auto">
          <a:xfrm>
            <a:off x="-38841" y="-31687"/>
            <a:ext cx="3639292" cy="144958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Max Mustermann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24/7 Party</a:t>
            </a:r>
          </a:p>
        </p:txBody>
      </p:sp>
      <p:pic>
        <p:nvPicPr>
          <p:cNvPr id="1071" name="Picture 2" descr="Mann, Modell, Rauch, Mode, Person">
            <a:extLst>
              <a:ext uri="{FF2B5EF4-FFF2-40B4-BE49-F238E27FC236}">
                <a16:creationId xmlns:a16="http://schemas.microsoft.com/office/drawing/2014/main" id="{22638461-6BD9-16C3-5061-70CAC86AE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2" b="15391"/>
          <a:stretch/>
        </p:blipFill>
        <p:spPr bwMode="auto">
          <a:xfrm>
            <a:off x="200417" y="302326"/>
            <a:ext cx="1099471" cy="839706"/>
          </a:xfrm>
          <a:prstGeom prst="roundRect">
            <a:avLst>
              <a:gd name="adj" fmla="val 161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Start Silhouette">
            <a:hlinkClick r:id="rId22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1073" name="Rechteck: abgerundete Ecken 1072">
            <a:extLst>
              <a:ext uri="{FF2B5EF4-FFF2-40B4-BE49-F238E27FC236}">
                <a16:creationId xmlns:a16="http://schemas.microsoft.com/office/drawing/2014/main" id="{69CD1FB2-E051-E067-BFBC-ED7725313AB1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Bearbeiten</a:t>
            </a:r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22758" y="1853004"/>
            <a:ext cx="15015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</a:p>
          <a:p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</a:t>
            </a:r>
          </a:p>
          <a:p>
            <a:r>
              <a:rPr lang="de-DE" sz="850" dirty="0"/>
              <a:t>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03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3386888"/>
          </a:xfrm>
          <a:prstGeom prst="roundRect">
            <a:avLst>
              <a:gd name="adj" fmla="val 303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Alter: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Geschlecht:</a:t>
            </a:r>
            <a:endParaRPr lang="de-DE" sz="8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F10F6E-88C7-70E1-8CFE-0428539751AA}"/>
              </a:ext>
            </a:extLst>
          </p:cNvPr>
          <p:cNvSpPr txBox="1"/>
          <p:nvPr/>
        </p:nvSpPr>
        <p:spPr>
          <a:xfrm>
            <a:off x="214342" y="3339499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Erweiterung: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9" name="Rechteck: abgerundete Ecken 1068">
            <a:extLst>
              <a:ext uri="{FF2B5EF4-FFF2-40B4-BE49-F238E27FC236}">
                <a16:creationId xmlns:a16="http://schemas.microsoft.com/office/drawing/2014/main" id="{71CEF1E7-B7EE-56B6-460B-394C4A082150}"/>
              </a:ext>
            </a:extLst>
          </p:cNvPr>
          <p:cNvSpPr/>
          <p:nvPr/>
        </p:nvSpPr>
        <p:spPr>
          <a:xfrm>
            <a:off x="193631" y="5101219"/>
            <a:ext cx="3230431" cy="1248118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026" name="Textfeld 1025">
            <a:extLst>
              <a:ext uri="{FF2B5EF4-FFF2-40B4-BE49-F238E27FC236}">
                <a16:creationId xmlns:a16="http://schemas.microsoft.com/office/drawing/2014/main" id="{8EAF5724-99F3-8C84-4B45-B96A4CB65D4A}"/>
              </a:ext>
            </a:extLst>
          </p:cNvPr>
          <p:cNvSpPr txBox="1"/>
          <p:nvPr/>
        </p:nvSpPr>
        <p:spPr>
          <a:xfrm>
            <a:off x="216217" y="5122570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Partybilder :</a:t>
            </a:r>
          </a:p>
        </p:txBody>
      </p:sp>
      <p:sp>
        <p:nvSpPr>
          <p:cNvPr id="1054" name="Rechteck: abgerundete Ecken 1053">
            <a:extLst>
              <a:ext uri="{FF2B5EF4-FFF2-40B4-BE49-F238E27FC236}">
                <a16:creationId xmlns:a16="http://schemas.microsoft.com/office/drawing/2014/main" id="{927F8939-8E62-FD7E-C4D1-066BAAE61080}"/>
              </a:ext>
            </a:extLst>
          </p:cNvPr>
          <p:cNvSpPr/>
          <p:nvPr/>
        </p:nvSpPr>
        <p:spPr>
          <a:xfrm>
            <a:off x="788358" y="5374427"/>
            <a:ext cx="821094" cy="79683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7" name="Grafik 1056">
            <a:extLst>
              <a:ext uri="{FF2B5EF4-FFF2-40B4-BE49-F238E27FC236}">
                <a16:creationId xmlns:a16="http://schemas.microsoft.com/office/drawing/2014/main" id="{67959A5D-0641-ECB0-526A-99CD2340A0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047" t="7463" r="12869" b="3549"/>
          <a:stretch/>
        </p:blipFill>
        <p:spPr>
          <a:xfrm>
            <a:off x="2102487" y="5384683"/>
            <a:ext cx="821094" cy="789260"/>
          </a:xfrm>
          <a:prstGeom prst="roundRect">
            <a:avLst>
              <a:gd name="adj" fmla="val 1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58" name="Rechteck: abgerundete Ecken 1057">
            <a:extLst>
              <a:ext uri="{FF2B5EF4-FFF2-40B4-BE49-F238E27FC236}">
                <a16:creationId xmlns:a16="http://schemas.microsoft.com/office/drawing/2014/main" id="{6F076770-4729-94C8-C540-E06B1D481FDC}"/>
              </a:ext>
            </a:extLst>
          </p:cNvPr>
          <p:cNvSpPr/>
          <p:nvPr/>
        </p:nvSpPr>
        <p:spPr>
          <a:xfrm>
            <a:off x="2095831" y="5373303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103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2"/>
            <a:ext cx="1562190" cy="1039047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740913"/>
            <a:ext cx="2904518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Techno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554292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Eventarten hinzufügen:</a:t>
            </a:r>
          </a:p>
        </p:txBody>
      </p:sp>
      <p:sp>
        <p:nvSpPr>
          <p:cNvPr id="1059" name="Textfeld 1058">
            <a:extLst>
              <a:ext uri="{FF2B5EF4-FFF2-40B4-BE49-F238E27FC236}">
                <a16:creationId xmlns:a16="http://schemas.microsoft.com/office/drawing/2014/main" id="{F7861F7F-C64D-248C-90AC-798E13E6914F}"/>
              </a:ext>
            </a:extLst>
          </p:cNvPr>
          <p:cNvSpPr txBox="1"/>
          <p:nvPr/>
        </p:nvSpPr>
        <p:spPr>
          <a:xfrm>
            <a:off x="230998" y="4022399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Eventarten hinzufügen:</a:t>
            </a:r>
          </a:p>
        </p:txBody>
      </p:sp>
      <p:sp>
        <p:nvSpPr>
          <p:cNvPr id="1060" name="Rechteck: abgerundete Ecken 1059">
            <a:extLst>
              <a:ext uri="{FF2B5EF4-FFF2-40B4-BE49-F238E27FC236}">
                <a16:creationId xmlns:a16="http://schemas.microsoft.com/office/drawing/2014/main" id="{CDD28A7A-7669-CA1D-AD86-5A0DE35F0834}"/>
              </a:ext>
            </a:extLst>
          </p:cNvPr>
          <p:cNvSpPr/>
          <p:nvPr/>
        </p:nvSpPr>
        <p:spPr>
          <a:xfrm>
            <a:off x="344564" y="4205305"/>
            <a:ext cx="2901943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Party-Song</a:t>
            </a:r>
          </a:p>
        </p:txBody>
      </p:sp>
      <p:sp>
        <p:nvSpPr>
          <p:cNvPr id="1061" name="Textfeld 1060">
            <a:extLst>
              <a:ext uri="{FF2B5EF4-FFF2-40B4-BE49-F238E27FC236}">
                <a16:creationId xmlns:a16="http://schemas.microsoft.com/office/drawing/2014/main" id="{53025FCB-9CFA-DFB1-BEB4-631AE9069E3E}"/>
              </a:ext>
            </a:extLst>
          </p:cNvPr>
          <p:cNvSpPr txBox="1"/>
          <p:nvPr/>
        </p:nvSpPr>
        <p:spPr>
          <a:xfrm>
            <a:off x="225509" y="4491417"/>
            <a:ext cx="17255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Lieblings Gericht hinzufügen:</a:t>
            </a:r>
          </a:p>
        </p:txBody>
      </p:sp>
      <p:sp>
        <p:nvSpPr>
          <p:cNvPr id="1063" name="Rechteck: abgerundete Ecken 1062">
            <a:extLst>
              <a:ext uri="{FF2B5EF4-FFF2-40B4-BE49-F238E27FC236}">
                <a16:creationId xmlns:a16="http://schemas.microsoft.com/office/drawing/2014/main" id="{E81B8262-0B0D-B450-AD1A-DC126DE5BCD0}"/>
              </a:ext>
            </a:extLst>
          </p:cNvPr>
          <p:cNvSpPr/>
          <p:nvPr/>
        </p:nvSpPr>
        <p:spPr>
          <a:xfrm>
            <a:off x="343002" y="4661132"/>
            <a:ext cx="2901942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Kuchen</a:t>
            </a:r>
          </a:p>
        </p:txBody>
      </p:sp>
      <p:cxnSp>
        <p:nvCxnSpPr>
          <p:cNvPr id="1064" name="Gerader Verbinder 1063">
            <a:extLst>
              <a:ext uri="{FF2B5EF4-FFF2-40B4-BE49-F238E27FC236}">
                <a16:creationId xmlns:a16="http://schemas.microsoft.com/office/drawing/2014/main" id="{3A668E5A-2B0F-AA1F-7FA1-48F44CB4DF2B}"/>
              </a:ext>
            </a:extLst>
          </p:cNvPr>
          <p:cNvCxnSpPr>
            <a:cxnSpLocks/>
          </p:cNvCxnSpPr>
          <p:nvPr/>
        </p:nvCxnSpPr>
        <p:spPr>
          <a:xfrm>
            <a:off x="3368851" y="5367327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8" name="Gruppieren 1077">
            <a:extLst>
              <a:ext uri="{FF2B5EF4-FFF2-40B4-BE49-F238E27FC236}">
                <a16:creationId xmlns:a16="http://schemas.microsoft.com/office/drawing/2014/main" id="{2EFDB096-0C66-39CA-DDB5-055D990097D7}"/>
              </a:ext>
            </a:extLst>
          </p:cNvPr>
          <p:cNvGrpSpPr/>
          <p:nvPr/>
        </p:nvGrpSpPr>
        <p:grpSpPr>
          <a:xfrm>
            <a:off x="1045886" y="5561495"/>
            <a:ext cx="346352" cy="353224"/>
            <a:chOff x="3688302" y="915974"/>
            <a:chExt cx="632788" cy="580341"/>
          </a:xfrm>
        </p:grpSpPr>
        <p:pic>
          <p:nvPicPr>
            <p:cNvPr id="1079" name="Grafik 1078" descr="Bild Silhouette">
              <a:extLst>
                <a:ext uri="{FF2B5EF4-FFF2-40B4-BE49-F238E27FC236}">
                  <a16:creationId xmlns:a16="http://schemas.microsoft.com/office/drawing/2014/main" id="{7564BB12-403A-1D54-9700-355BC56F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0" name="Grafik 1079" descr="Marke folgen Silhouette">
              <a:extLst>
                <a:ext uri="{FF2B5EF4-FFF2-40B4-BE49-F238E27FC236}">
                  <a16:creationId xmlns:a16="http://schemas.microsoft.com/office/drawing/2014/main" id="{94BA01DF-6178-A808-CB10-6A810E78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81" name="Textfeld 1080">
            <a:extLst>
              <a:ext uri="{FF2B5EF4-FFF2-40B4-BE49-F238E27FC236}">
                <a16:creationId xmlns:a16="http://schemas.microsoft.com/office/drawing/2014/main" id="{FEE25AE4-CDE4-835B-82A3-B47122971BE5}"/>
              </a:ext>
            </a:extLst>
          </p:cNvPr>
          <p:cNvSpPr txBox="1"/>
          <p:nvPr/>
        </p:nvSpPr>
        <p:spPr>
          <a:xfrm>
            <a:off x="778609" y="5848357"/>
            <a:ext cx="8665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1082" name="Rechteck: abgerundete Ecken 1081">
            <a:hlinkClick r:id="rId16" action="ppaction://hlinksldjump"/>
            <a:extLst>
              <a:ext uri="{FF2B5EF4-FFF2-40B4-BE49-F238E27FC236}">
                <a16:creationId xmlns:a16="http://schemas.microsoft.com/office/drawing/2014/main" id="{39F86EDA-24F6-A49D-4D71-7A3971D5E334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6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2049" name="Rechteck: abgerundete Ecken 2048">
            <a:extLst>
              <a:ext uri="{FF2B5EF4-FFF2-40B4-BE49-F238E27FC236}">
                <a16:creationId xmlns:a16="http://schemas.microsoft.com/office/drawing/2014/main" id="{3425219E-E70E-8557-BB0E-492CB8642BE7}"/>
              </a:ext>
            </a:extLst>
          </p:cNvPr>
          <p:cNvSpPr/>
          <p:nvPr/>
        </p:nvSpPr>
        <p:spPr>
          <a:xfrm>
            <a:off x="331971" y="2078629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32427 Minden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1" y="2523710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30 Jahre</a:t>
            </a: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53942" y="2976313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M</a:t>
            </a: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6" name="Rechteck: abgerundete Ecken 2055">
            <a:hlinkClick r:id="rId21" action="ppaction://hlinksldjump"/>
            <a:extLst>
              <a:ext uri="{FF2B5EF4-FFF2-40B4-BE49-F238E27FC236}">
                <a16:creationId xmlns:a16="http://schemas.microsoft.com/office/drawing/2014/main" id="{1EDCA92A-2701-E915-6E73-5CDF2CBEE187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2057" name="Rechteck: abgerundete Ecken 2056">
            <a:extLst>
              <a:ext uri="{FF2B5EF4-FFF2-40B4-BE49-F238E27FC236}">
                <a16:creationId xmlns:a16="http://schemas.microsoft.com/office/drawing/2014/main" id="{C994779E-FC35-D298-0F86-10446E3010E0}"/>
              </a:ext>
            </a:extLst>
          </p:cNvPr>
          <p:cNvSpPr/>
          <p:nvPr/>
        </p:nvSpPr>
        <p:spPr>
          <a:xfrm>
            <a:off x="1478683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058" name="Rechteck: abgerundete Ecken 2057">
            <a:extLst>
              <a:ext uri="{FF2B5EF4-FFF2-40B4-BE49-F238E27FC236}">
                <a16:creationId xmlns:a16="http://schemas.microsoft.com/office/drawing/2014/main" id="{814CA48F-6E66-7EA6-ED8B-CD3A50EF539D}"/>
              </a:ext>
            </a:extLst>
          </p:cNvPr>
          <p:cNvSpPr/>
          <p:nvPr/>
        </p:nvSpPr>
        <p:spPr>
          <a:xfrm>
            <a:off x="1470029" y="936113"/>
            <a:ext cx="1712833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</p:spTree>
    <p:extLst>
      <p:ext uri="{BB962C8B-B14F-4D97-AF65-F5344CB8AC3E}">
        <p14:creationId xmlns:p14="http://schemas.microsoft.com/office/powerpoint/2010/main" val="185217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2215466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Kategorie: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Erfahrung:</a:t>
            </a:r>
            <a:endParaRPr lang="de-DE" sz="8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9" name="Rechteck: abgerundete Ecken 1068">
            <a:extLst>
              <a:ext uri="{FF2B5EF4-FFF2-40B4-BE49-F238E27FC236}">
                <a16:creationId xmlns:a16="http://schemas.microsoft.com/office/drawing/2014/main" id="{71CEF1E7-B7EE-56B6-460B-394C4A082150}"/>
              </a:ext>
            </a:extLst>
          </p:cNvPr>
          <p:cNvSpPr/>
          <p:nvPr/>
        </p:nvSpPr>
        <p:spPr>
          <a:xfrm>
            <a:off x="193631" y="3953295"/>
            <a:ext cx="3230431" cy="1680657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026" name="Textfeld 1025">
            <a:extLst>
              <a:ext uri="{FF2B5EF4-FFF2-40B4-BE49-F238E27FC236}">
                <a16:creationId xmlns:a16="http://schemas.microsoft.com/office/drawing/2014/main" id="{8EAF5724-99F3-8C84-4B45-B96A4CB65D4A}"/>
              </a:ext>
            </a:extLst>
          </p:cNvPr>
          <p:cNvSpPr txBox="1"/>
          <p:nvPr/>
        </p:nvSpPr>
        <p:spPr>
          <a:xfrm>
            <a:off x="208118" y="3987376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Playliste: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03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CE2CEE2-6920-E0CD-E58D-3768E7EB907A}"/>
              </a:ext>
            </a:extLst>
          </p:cNvPr>
          <p:cNvSpPr/>
          <p:nvPr/>
        </p:nvSpPr>
        <p:spPr>
          <a:xfrm>
            <a:off x="1478683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125F315F-3C08-88A7-8DA8-4F3BA1EC98B1}"/>
              </a:ext>
            </a:extLst>
          </p:cNvPr>
          <p:cNvSpPr/>
          <p:nvPr/>
        </p:nvSpPr>
        <p:spPr>
          <a:xfrm>
            <a:off x="1470029" y="936113"/>
            <a:ext cx="1712833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1"/>
            <a:ext cx="1562190" cy="1535111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406236"/>
            <a:ext cx="1150010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50 </a:t>
            </a:r>
            <a:r>
              <a:rPr lang="de-DE" sz="700" b="0" i="0" dirty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/h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21961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Preis:</a:t>
            </a:r>
          </a:p>
        </p:txBody>
      </p:sp>
      <p:cxnSp>
        <p:nvCxnSpPr>
          <p:cNvPr id="1064" name="Gerader Verbinder 1063">
            <a:extLst>
              <a:ext uri="{FF2B5EF4-FFF2-40B4-BE49-F238E27FC236}">
                <a16:creationId xmlns:a16="http://schemas.microsoft.com/office/drawing/2014/main" id="{3A668E5A-2B0F-AA1F-7FA1-48F44CB4DF2B}"/>
              </a:ext>
            </a:extLst>
          </p:cNvPr>
          <p:cNvCxnSpPr>
            <a:cxnSpLocks/>
          </p:cNvCxnSpPr>
          <p:nvPr/>
        </p:nvCxnSpPr>
        <p:spPr>
          <a:xfrm>
            <a:off x="3368851" y="417204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7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2049" name="Rechteck: abgerundete Ecken 2048">
            <a:extLst>
              <a:ext uri="{FF2B5EF4-FFF2-40B4-BE49-F238E27FC236}">
                <a16:creationId xmlns:a16="http://schemas.microsoft.com/office/drawing/2014/main" id="{3425219E-E70E-8557-BB0E-492CB8642BE7}"/>
              </a:ext>
            </a:extLst>
          </p:cNvPr>
          <p:cNvSpPr/>
          <p:nvPr/>
        </p:nvSpPr>
        <p:spPr>
          <a:xfrm>
            <a:off x="331971" y="2078629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32427 Minden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1" y="2523710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Techno</a:t>
            </a: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53942" y="2976313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10 Jahre</a:t>
            </a: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593ED97-857B-5122-09B7-A6C1EEC05C44}"/>
              </a:ext>
            </a:extLst>
          </p:cNvPr>
          <p:cNvSpPr>
            <a:spLocks/>
          </p:cNvSpPr>
          <p:nvPr/>
        </p:nvSpPr>
        <p:spPr>
          <a:xfrm>
            <a:off x="3996737" y="201693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noaction"/>
            <a:extLst>
              <a:ext uri="{FF2B5EF4-FFF2-40B4-BE49-F238E27FC236}">
                <a16:creationId xmlns:a16="http://schemas.microsoft.com/office/drawing/2014/main" id="{6704E563-F163-223C-024C-A5E046F3C53E}"/>
              </a:ext>
            </a:extLst>
          </p:cNvPr>
          <p:cNvSpPr txBox="1">
            <a:spLocks/>
          </p:cNvSpPr>
          <p:nvPr/>
        </p:nvSpPr>
        <p:spPr>
          <a:xfrm>
            <a:off x="5382072" y="207878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8" name="Textfeld 7">
            <a:hlinkClick r:id="" action="ppaction://noaction"/>
            <a:extLst>
              <a:ext uri="{FF2B5EF4-FFF2-40B4-BE49-F238E27FC236}">
                <a16:creationId xmlns:a16="http://schemas.microsoft.com/office/drawing/2014/main" id="{E9068403-7206-C6DD-FDF8-CF1203DE36B9}"/>
              </a:ext>
            </a:extLst>
          </p:cNvPr>
          <p:cNvSpPr txBox="1">
            <a:spLocks/>
          </p:cNvSpPr>
          <p:nvPr/>
        </p:nvSpPr>
        <p:spPr>
          <a:xfrm>
            <a:off x="5382072" y="233380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B0EA6EE-FB67-EABA-F633-AE7E52001150}"/>
              </a:ext>
            </a:extLst>
          </p:cNvPr>
          <p:cNvCxnSpPr>
            <a:cxnSpLocks/>
          </p:cNvCxnSpPr>
          <p:nvPr/>
        </p:nvCxnSpPr>
        <p:spPr>
          <a:xfrm>
            <a:off x="7071724" y="20429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6AEA260-BB9A-87A5-B947-90299F8EDECD}"/>
              </a:ext>
            </a:extLst>
          </p:cNvPr>
          <p:cNvSpPr txBox="1"/>
          <p:nvPr/>
        </p:nvSpPr>
        <p:spPr>
          <a:xfrm>
            <a:off x="3927182" y="1813295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11" name="Picture 14" descr="strawberry cake">
            <a:extLst>
              <a:ext uri="{FF2B5EF4-FFF2-40B4-BE49-F238E27FC236}">
                <a16:creationId xmlns:a16="http://schemas.microsoft.com/office/drawing/2014/main" id="{431A2282-0019-83BF-29A0-DC5A30196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289061" y="211438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FB2D463-6727-2346-6E6C-6E97C30CC196}"/>
              </a:ext>
            </a:extLst>
          </p:cNvPr>
          <p:cNvCxnSpPr>
            <a:cxnSpLocks/>
          </p:cNvCxnSpPr>
          <p:nvPr/>
        </p:nvCxnSpPr>
        <p:spPr>
          <a:xfrm>
            <a:off x="5304070" y="216853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Grafik 60" descr="Marke folgen Silhouette">
            <a:extLst>
              <a:ext uri="{FF2B5EF4-FFF2-40B4-BE49-F238E27FC236}">
                <a16:creationId xmlns:a16="http://schemas.microsoft.com/office/drawing/2014/main" id="{449C567A-BABB-FF86-364F-38C5BF9B9B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50543" y="4182221"/>
            <a:ext cx="300551" cy="300551"/>
          </a:xfrm>
          <a:prstGeom prst="rect">
            <a:avLst/>
          </a:prstGeom>
        </p:spPr>
      </p:pic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62019EAE-976D-8946-8AE2-7836865F8EAD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63" name="Rechteck: abgerundete Ecken 62">
            <a:hlinkClick r:id="rId17" action="ppaction://hlinksldjump"/>
            <a:extLst>
              <a:ext uri="{FF2B5EF4-FFF2-40B4-BE49-F238E27FC236}">
                <a16:creationId xmlns:a16="http://schemas.microsoft.com/office/drawing/2014/main" id="{475CA6E2-8169-7C83-4E96-4A410ED5D853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658ED04-3974-CFB4-19B6-C42AB1A2D0EB}"/>
              </a:ext>
            </a:extLst>
          </p:cNvPr>
          <p:cNvSpPr>
            <a:spLocks/>
          </p:cNvSpPr>
          <p:nvPr/>
        </p:nvSpPr>
        <p:spPr>
          <a:xfrm>
            <a:off x="335167" y="4528707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hlinkClick r:id="" action="ppaction://noaction"/>
            <a:extLst>
              <a:ext uri="{FF2B5EF4-FFF2-40B4-BE49-F238E27FC236}">
                <a16:creationId xmlns:a16="http://schemas.microsoft.com/office/drawing/2014/main" id="{BBB87976-6B82-96B3-7EEA-391CA40B0171}"/>
              </a:ext>
            </a:extLst>
          </p:cNvPr>
          <p:cNvSpPr txBox="1">
            <a:spLocks/>
          </p:cNvSpPr>
          <p:nvPr/>
        </p:nvSpPr>
        <p:spPr>
          <a:xfrm>
            <a:off x="1720502" y="4590556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Party-Song</a:t>
            </a:r>
          </a:p>
        </p:txBody>
      </p:sp>
      <p:sp>
        <p:nvSpPr>
          <p:cNvPr id="28" name="Textfeld 27">
            <a:hlinkClick r:id="" action="ppaction://noaction"/>
            <a:extLst>
              <a:ext uri="{FF2B5EF4-FFF2-40B4-BE49-F238E27FC236}">
                <a16:creationId xmlns:a16="http://schemas.microsoft.com/office/drawing/2014/main" id="{C1DB6372-41FF-8E44-D46B-D3EEE7556BA1}"/>
              </a:ext>
            </a:extLst>
          </p:cNvPr>
          <p:cNvSpPr txBox="1">
            <a:spLocks/>
          </p:cNvSpPr>
          <p:nvPr/>
        </p:nvSpPr>
        <p:spPr>
          <a:xfrm>
            <a:off x="1720502" y="4845579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</a:t>
            </a:r>
            <a:r>
              <a:rPr lang="de-DE" sz="700" dirty="0"/>
              <a:t>:</a:t>
            </a:r>
          </a:p>
          <a:p>
            <a:endParaRPr lang="de-DE" sz="700" dirty="0"/>
          </a:p>
          <a:p>
            <a:r>
              <a:rPr lang="de-DE" sz="700" dirty="0"/>
              <a:t>Länge: 3,41 min</a:t>
            </a:r>
          </a:p>
          <a:p>
            <a:endParaRPr lang="de-DE" sz="700" dirty="0"/>
          </a:p>
          <a:p>
            <a:r>
              <a:rPr lang="de-DE" sz="700" dirty="0"/>
              <a:t>Jahr: 2024</a:t>
            </a:r>
          </a:p>
        </p:txBody>
      </p:sp>
      <p:pic>
        <p:nvPicPr>
          <p:cNvPr id="30" name="Grafik 29" descr="Musiknoten mit einfarbiger Füllung">
            <a:extLst>
              <a:ext uri="{FF2B5EF4-FFF2-40B4-BE49-F238E27FC236}">
                <a16:creationId xmlns:a16="http://schemas.microsoft.com/office/drawing/2014/main" id="{F6101ED4-D16D-D632-187A-148DF80E24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3107" y="4629407"/>
            <a:ext cx="698915" cy="698915"/>
          </a:xfrm>
          <a:prstGeom prst="rect">
            <a:avLst/>
          </a:prstGeom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7BF2226-8143-B352-C41A-E46D20D6A008}"/>
              </a:ext>
            </a:extLst>
          </p:cNvPr>
          <p:cNvCxnSpPr>
            <a:cxnSpLocks/>
          </p:cNvCxnSpPr>
          <p:nvPr/>
        </p:nvCxnSpPr>
        <p:spPr>
          <a:xfrm>
            <a:off x="1558831" y="4664155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2215466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Kategorie: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Erfahrung:</a:t>
            </a:r>
            <a:endParaRPr lang="de-DE" sz="8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9" name="Rechteck: abgerundete Ecken 1068">
            <a:extLst>
              <a:ext uri="{FF2B5EF4-FFF2-40B4-BE49-F238E27FC236}">
                <a16:creationId xmlns:a16="http://schemas.microsoft.com/office/drawing/2014/main" id="{71CEF1E7-B7EE-56B6-460B-394C4A082150}"/>
              </a:ext>
            </a:extLst>
          </p:cNvPr>
          <p:cNvSpPr/>
          <p:nvPr/>
        </p:nvSpPr>
        <p:spPr>
          <a:xfrm>
            <a:off x="193631" y="3953295"/>
            <a:ext cx="3230431" cy="1680657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026" name="Textfeld 1025">
            <a:extLst>
              <a:ext uri="{FF2B5EF4-FFF2-40B4-BE49-F238E27FC236}">
                <a16:creationId xmlns:a16="http://schemas.microsoft.com/office/drawing/2014/main" id="{8EAF5724-99F3-8C84-4B45-B96A4CB65D4A}"/>
              </a:ext>
            </a:extLst>
          </p:cNvPr>
          <p:cNvSpPr txBox="1"/>
          <p:nvPr/>
        </p:nvSpPr>
        <p:spPr>
          <a:xfrm>
            <a:off x="208118" y="3987376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03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CE2CEE2-6920-E0CD-E58D-3768E7EB907A}"/>
              </a:ext>
            </a:extLst>
          </p:cNvPr>
          <p:cNvSpPr/>
          <p:nvPr/>
        </p:nvSpPr>
        <p:spPr>
          <a:xfrm>
            <a:off x="1478682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125F315F-3C08-88A7-8DA8-4F3BA1EC98B1}"/>
              </a:ext>
            </a:extLst>
          </p:cNvPr>
          <p:cNvSpPr/>
          <p:nvPr/>
        </p:nvSpPr>
        <p:spPr>
          <a:xfrm>
            <a:off x="1470029" y="936113"/>
            <a:ext cx="1712832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1"/>
            <a:ext cx="1562190" cy="1535111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406236"/>
            <a:ext cx="1150010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50 </a:t>
            </a:r>
            <a:r>
              <a:rPr lang="de-DE" sz="700" b="0" i="0" dirty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/Portion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21961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Preis:</a:t>
            </a:r>
          </a:p>
        </p:txBody>
      </p:sp>
      <p:cxnSp>
        <p:nvCxnSpPr>
          <p:cNvPr id="1064" name="Gerader Verbinder 1063">
            <a:extLst>
              <a:ext uri="{FF2B5EF4-FFF2-40B4-BE49-F238E27FC236}">
                <a16:creationId xmlns:a16="http://schemas.microsoft.com/office/drawing/2014/main" id="{3A668E5A-2B0F-AA1F-7FA1-48F44CB4DF2B}"/>
              </a:ext>
            </a:extLst>
          </p:cNvPr>
          <p:cNvCxnSpPr>
            <a:cxnSpLocks/>
          </p:cNvCxnSpPr>
          <p:nvPr/>
        </p:nvCxnSpPr>
        <p:spPr>
          <a:xfrm>
            <a:off x="3368851" y="417204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7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2049" name="Rechteck: abgerundete Ecken 2048">
            <a:extLst>
              <a:ext uri="{FF2B5EF4-FFF2-40B4-BE49-F238E27FC236}">
                <a16:creationId xmlns:a16="http://schemas.microsoft.com/office/drawing/2014/main" id="{3425219E-E70E-8557-BB0E-492CB8642BE7}"/>
              </a:ext>
            </a:extLst>
          </p:cNvPr>
          <p:cNvSpPr/>
          <p:nvPr/>
        </p:nvSpPr>
        <p:spPr>
          <a:xfrm>
            <a:off x="331971" y="2078629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32427 Minden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1" y="2523710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Techno</a:t>
            </a: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53942" y="2976313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10 Jahre</a:t>
            </a: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593ED97-857B-5122-09B7-A6C1EEC05C44}"/>
              </a:ext>
            </a:extLst>
          </p:cNvPr>
          <p:cNvSpPr>
            <a:spLocks/>
          </p:cNvSpPr>
          <p:nvPr/>
        </p:nvSpPr>
        <p:spPr>
          <a:xfrm>
            <a:off x="3996737" y="201693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noaction"/>
            <a:extLst>
              <a:ext uri="{FF2B5EF4-FFF2-40B4-BE49-F238E27FC236}">
                <a16:creationId xmlns:a16="http://schemas.microsoft.com/office/drawing/2014/main" id="{6704E563-F163-223C-024C-A5E046F3C53E}"/>
              </a:ext>
            </a:extLst>
          </p:cNvPr>
          <p:cNvSpPr txBox="1">
            <a:spLocks/>
          </p:cNvSpPr>
          <p:nvPr/>
        </p:nvSpPr>
        <p:spPr>
          <a:xfrm>
            <a:off x="5382072" y="207878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8" name="Textfeld 7">
            <a:hlinkClick r:id="" action="ppaction://noaction"/>
            <a:extLst>
              <a:ext uri="{FF2B5EF4-FFF2-40B4-BE49-F238E27FC236}">
                <a16:creationId xmlns:a16="http://schemas.microsoft.com/office/drawing/2014/main" id="{E9068403-7206-C6DD-FDF8-CF1203DE36B9}"/>
              </a:ext>
            </a:extLst>
          </p:cNvPr>
          <p:cNvSpPr txBox="1">
            <a:spLocks/>
          </p:cNvSpPr>
          <p:nvPr/>
        </p:nvSpPr>
        <p:spPr>
          <a:xfrm>
            <a:off x="5382072" y="233380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B0EA6EE-FB67-EABA-F633-AE7E52001150}"/>
              </a:ext>
            </a:extLst>
          </p:cNvPr>
          <p:cNvCxnSpPr>
            <a:cxnSpLocks/>
          </p:cNvCxnSpPr>
          <p:nvPr/>
        </p:nvCxnSpPr>
        <p:spPr>
          <a:xfrm>
            <a:off x="7071724" y="20429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6AEA260-BB9A-87A5-B947-90299F8EDECD}"/>
              </a:ext>
            </a:extLst>
          </p:cNvPr>
          <p:cNvSpPr txBox="1"/>
          <p:nvPr/>
        </p:nvSpPr>
        <p:spPr>
          <a:xfrm>
            <a:off x="3927182" y="1813295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11" name="Picture 14" descr="strawberry cake">
            <a:extLst>
              <a:ext uri="{FF2B5EF4-FFF2-40B4-BE49-F238E27FC236}">
                <a16:creationId xmlns:a16="http://schemas.microsoft.com/office/drawing/2014/main" id="{431A2282-0019-83BF-29A0-DC5A30196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289061" y="211438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FB2D463-6727-2346-6E6C-6E97C30CC196}"/>
              </a:ext>
            </a:extLst>
          </p:cNvPr>
          <p:cNvCxnSpPr>
            <a:cxnSpLocks/>
          </p:cNvCxnSpPr>
          <p:nvPr/>
        </p:nvCxnSpPr>
        <p:spPr>
          <a:xfrm>
            <a:off x="5304070" y="216853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3C6B8893-52A1-92FA-7EB3-51FF7C1F70AA}"/>
              </a:ext>
            </a:extLst>
          </p:cNvPr>
          <p:cNvSpPr>
            <a:spLocks/>
          </p:cNvSpPr>
          <p:nvPr/>
        </p:nvSpPr>
        <p:spPr>
          <a:xfrm>
            <a:off x="337297" y="452856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hlinkClick r:id="" action="ppaction://noaction"/>
            <a:extLst>
              <a:ext uri="{FF2B5EF4-FFF2-40B4-BE49-F238E27FC236}">
                <a16:creationId xmlns:a16="http://schemas.microsoft.com/office/drawing/2014/main" id="{C7A25E1E-10CB-66E3-8F76-8608092B8405}"/>
              </a:ext>
            </a:extLst>
          </p:cNvPr>
          <p:cNvSpPr txBox="1">
            <a:spLocks/>
          </p:cNvSpPr>
          <p:nvPr/>
        </p:nvSpPr>
        <p:spPr>
          <a:xfrm>
            <a:off x="1722632" y="459041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58" name="Textfeld 57">
            <a:hlinkClick r:id="" action="ppaction://noaction"/>
            <a:extLst>
              <a:ext uri="{FF2B5EF4-FFF2-40B4-BE49-F238E27FC236}">
                <a16:creationId xmlns:a16="http://schemas.microsoft.com/office/drawing/2014/main" id="{250629A3-8E04-3A0D-2CBD-A69B836FF0AF}"/>
              </a:ext>
            </a:extLst>
          </p:cNvPr>
          <p:cNvSpPr txBox="1">
            <a:spLocks/>
          </p:cNvSpPr>
          <p:nvPr/>
        </p:nvSpPr>
        <p:spPr>
          <a:xfrm>
            <a:off x="1722632" y="484543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pic>
        <p:nvPicPr>
          <p:cNvPr id="59" name="Picture 14" descr="strawberry cake">
            <a:extLst>
              <a:ext uri="{FF2B5EF4-FFF2-40B4-BE49-F238E27FC236}">
                <a16:creationId xmlns:a16="http://schemas.microsoft.com/office/drawing/2014/main" id="{6D699308-25AA-3205-DE40-A12B8779D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629621" y="462601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2B73787-0177-1CB1-D75F-774583DD35BF}"/>
              </a:ext>
            </a:extLst>
          </p:cNvPr>
          <p:cNvCxnSpPr>
            <a:cxnSpLocks/>
          </p:cNvCxnSpPr>
          <p:nvPr/>
        </p:nvCxnSpPr>
        <p:spPr>
          <a:xfrm>
            <a:off x="1644630" y="468016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Grafik 60" descr="Marke folgen Silhouette">
            <a:extLst>
              <a:ext uri="{FF2B5EF4-FFF2-40B4-BE49-F238E27FC236}">
                <a16:creationId xmlns:a16="http://schemas.microsoft.com/office/drawing/2014/main" id="{449C567A-BABB-FF86-364F-38C5BF9B9B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50543" y="4182221"/>
            <a:ext cx="300551" cy="300551"/>
          </a:xfrm>
          <a:prstGeom prst="rect">
            <a:avLst/>
          </a:prstGeom>
        </p:spPr>
      </p:pic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62019EAE-976D-8946-8AE2-7836865F8EAD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63" name="Rechteck: abgerundete Ecken 62">
            <a:hlinkClick r:id="rId17" action="ppaction://hlinksldjump"/>
            <a:extLst>
              <a:ext uri="{FF2B5EF4-FFF2-40B4-BE49-F238E27FC236}">
                <a16:creationId xmlns:a16="http://schemas.microsoft.com/office/drawing/2014/main" id="{475CA6E2-8169-7C83-4E96-4A410ED5D853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</p:spTree>
    <p:extLst>
      <p:ext uri="{BB962C8B-B14F-4D97-AF65-F5344CB8AC3E}">
        <p14:creationId xmlns:p14="http://schemas.microsoft.com/office/powerpoint/2010/main" val="40308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2961130"/>
          </a:xfrm>
          <a:prstGeom prst="roundRect">
            <a:avLst>
              <a:gd name="adj" fmla="val 257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Stadt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Straße: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Kapazität:</a:t>
            </a:r>
            <a:endParaRPr lang="de-DE" sz="8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03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CE2CEE2-6920-E0CD-E58D-3768E7EB907A}"/>
              </a:ext>
            </a:extLst>
          </p:cNvPr>
          <p:cNvSpPr/>
          <p:nvPr/>
        </p:nvSpPr>
        <p:spPr>
          <a:xfrm>
            <a:off x="1478682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Campus Minden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125F315F-3C08-88A7-8DA8-4F3BA1EC98B1}"/>
              </a:ext>
            </a:extLst>
          </p:cNvPr>
          <p:cNvSpPr/>
          <p:nvPr/>
        </p:nvSpPr>
        <p:spPr>
          <a:xfrm>
            <a:off x="1470028" y="936113"/>
            <a:ext cx="1712833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Minden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0"/>
            <a:ext cx="1562190" cy="2351541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406236"/>
            <a:ext cx="1150010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50 </a:t>
            </a:r>
            <a:r>
              <a:rPr lang="de-DE" sz="700" b="0" i="0" dirty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/h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21961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Preis:</a:t>
            </a:r>
          </a:p>
        </p:txBody>
      </p:sp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7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2049" name="Rechteck: abgerundete Ecken 2048">
            <a:extLst>
              <a:ext uri="{FF2B5EF4-FFF2-40B4-BE49-F238E27FC236}">
                <a16:creationId xmlns:a16="http://schemas.microsoft.com/office/drawing/2014/main" id="{3425219E-E70E-8557-BB0E-492CB8642BE7}"/>
              </a:ext>
            </a:extLst>
          </p:cNvPr>
          <p:cNvSpPr/>
          <p:nvPr/>
        </p:nvSpPr>
        <p:spPr>
          <a:xfrm>
            <a:off x="331971" y="2078629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32427 Minden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1" y="2523710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</a:t>
            </a:r>
            <a:r>
              <a:rPr lang="de-DE" sz="700" dirty="0">
                <a:solidFill>
                  <a:srgbClr val="D1D1D1"/>
                </a:solidFill>
              </a:rPr>
              <a:t>Artilleriestraße 9</a:t>
            </a:r>
            <a:endParaRPr lang="de-DE" sz="700" dirty="0">
              <a:solidFill>
                <a:srgbClr val="E2E2E2"/>
              </a:solidFill>
            </a:endParaRP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47966" y="2976313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200 Personen</a:t>
            </a: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593ED97-857B-5122-09B7-A6C1EEC05C44}"/>
              </a:ext>
            </a:extLst>
          </p:cNvPr>
          <p:cNvSpPr>
            <a:spLocks/>
          </p:cNvSpPr>
          <p:nvPr/>
        </p:nvSpPr>
        <p:spPr>
          <a:xfrm>
            <a:off x="3996737" y="201693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noaction"/>
            <a:extLst>
              <a:ext uri="{FF2B5EF4-FFF2-40B4-BE49-F238E27FC236}">
                <a16:creationId xmlns:a16="http://schemas.microsoft.com/office/drawing/2014/main" id="{6704E563-F163-223C-024C-A5E046F3C53E}"/>
              </a:ext>
            </a:extLst>
          </p:cNvPr>
          <p:cNvSpPr txBox="1">
            <a:spLocks/>
          </p:cNvSpPr>
          <p:nvPr/>
        </p:nvSpPr>
        <p:spPr>
          <a:xfrm>
            <a:off x="5382072" y="207878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8" name="Textfeld 7">
            <a:hlinkClick r:id="" action="ppaction://noaction"/>
            <a:extLst>
              <a:ext uri="{FF2B5EF4-FFF2-40B4-BE49-F238E27FC236}">
                <a16:creationId xmlns:a16="http://schemas.microsoft.com/office/drawing/2014/main" id="{E9068403-7206-C6DD-FDF8-CF1203DE36B9}"/>
              </a:ext>
            </a:extLst>
          </p:cNvPr>
          <p:cNvSpPr txBox="1">
            <a:spLocks/>
          </p:cNvSpPr>
          <p:nvPr/>
        </p:nvSpPr>
        <p:spPr>
          <a:xfrm>
            <a:off x="5382072" y="233380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B0EA6EE-FB67-EABA-F633-AE7E52001150}"/>
              </a:ext>
            </a:extLst>
          </p:cNvPr>
          <p:cNvCxnSpPr>
            <a:cxnSpLocks/>
          </p:cNvCxnSpPr>
          <p:nvPr/>
        </p:nvCxnSpPr>
        <p:spPr>
          <a:xfrm>
            <a:off x="7071724" y="20429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6AEA260-BB9A-87A5-B947-90299F8EDECD}"/>
              </a:ext>
            </a:extLst>
          </p:cNvPr>
          <p:cNvSpPr txBox="1"/>
          <p:nvPr/>
        </p:nvSpPr>
        <p:spPr>
          <a:xfrm>
            <a:off x="3927182" y="1813295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11" name="Picture 14" descr="strawberry cake">
            <a:extLst>
              <a:ext uri="{FF2B5EF4-FFF2-40B4-BE49-F238E27FC236}">
                <a16:creationId xmlns:a16="http://schemas.microsoft.com/office/drawing/2014/main" id="{431A2282-0019-83BF-29A0-DC5A30196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289061" y="211438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FB2D463-6727-2346-6E6C-6E97C30CC196}"/>
              </a:ext>
            </a:extLst>
          </p:cNvPr>
          <p:cNvCxnSpPr>
            <a:cxnSpLocks/>
          </p:cNvCxnSpPr>
          <p:nvPr/>
        </p:nvCxnSpPr>
        <p:spPr>
          <a:xfrm>
            <a:off x="5304070" y="216853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62019EAE-976D-8946-8AE2-7836865F8EAD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63" name="Rechteck: abgerundete Ecken 62">
            <a:hlinkClick r:id="rId17" action="ppaction://hlinksldjump"/>
            <a:extLst>
              <a:ext uri="{FF2B5EF4-FFF2-40B4-BE49-F238E27FC236}">
                <a16:creationId xmlns:a16="http://schemas.microsoft.com/office/drawing/2014/main" id="{475CA6E2-8169-7C83-4E96-4A410ED5D853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23E369-9C5D-28A0-E9CB-FA66B2A4DEB1}"/>
              </a:ext>
            </a:extLst>
          </p:cNvPr>
          <p:cNvSpPr txBox="1"/>
          <p:nvPr/>
        </p:nvSpPr>
        <p:spPr>
          <a:xfrm>
            <a:off x="266594" y="371352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Größe: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6A8C318-F56A-BD7E-1EA6-7F6481A766D9}"/>
              </a:ext>
            </a:extLst>
          </p:cNvPr>
          <p:cNvSpPr/>
          <p:nvPr/>
        </p:nvSpPr>
        <p:spPr>
          <a:xfrm>
            <a:off x="341990" y="3893465"/>
            <a:ext cx="1150010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50 ha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2900DC-A427-A557-D549-80FCDA6F7010}"/>
              </a:ext>
            </a:extLst>
          </p:cNvPr>
          <p:cNvSpPr txBox="1"/>
          <p:nvPr/>
        </p:nvSpPr>
        <p:spPr>
          <a:xfrm>
            <a:off x="327176" y="4233416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Open Air: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1F53048-AC63-BA9B-0128-1501284A8B8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7159"/>
          <a:stretch/>
        </p:blipFill>
        <p:spPr>
          <a:xfrm>
            <a:off x="914220" y="4233416"/>
            <a:ext cx="407313" cy="1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3390280"/>
          </a:xfrm>
          <a:prstGeom prst="roundRect">
            <a:avLst>
              <a:gd name="adj" fmla="val 257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Location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Datum: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Zeit:</a:t>
            </a:r>
            <a:endParaRPr lang="de-DE" sz="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03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CE2CEE2-6920-E0CD-E58D-3768E7EB907A}"/>
              </a:ext>
            </a:extLst>
          </p:cNvPr>
          <p:cNvSpPr/>
          <p:nvPr/>
        </p:nvSpPr>
        <p:spPr>
          <a:xfrm>
            <a:off x="1478682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UNI PARTY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125F315F-3C08-88A7-8DA8-4F3BA1EC98B1}"/>
              </a:ext>
            </a:extLst>
          </p:cNvPr>
          <p:cNvSpPr/>
          <p:nvPr/>
        </p:nvSpPr>
        <p:spPr>
          <a:xfrm>
            <a:off x="1470028" y="936113"/>
            <a:ext cx="1712833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Minden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0"/>
            <a:ext cx="1562190" cy="2765658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406236"/>
            <a:ext cx="1128038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200 Personen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21961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Eventgröße: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0" y="2523710"/>
            <a:ext cx="1146711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</a:t>
            </a:r>
            <a:r>
              <a:rPr lang="de-DE" sz="700" dirty="0">
                <a:solidFill>
                  <a:srgbClr val="D1D1D1"/>
                </a:solidFill>
              </a:rPr>
              <a:t>17.08.2024</a:t>
            </a:r>
            <a:endParaRPr lang="de-DE" sz="700" dirty="0">
              <a:solidFill>
                <a:srgbClr val="E2E2E2"/>
              </a:solidFill>
            </a:endParaRP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47965" y="2964361"/>
            <a:ext cx="412057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" dirty="0">
              <a:solidFill>
                <a:srgbClr val="E2E2E2"/>
              </a:solidFill>
            </a:endParaRP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593ED97-857B-5122-09B7-A6C1EEC05C44}"/>
              </a:ext>
            </a:extLst>
          </p:cNvPr>
          <p:cNvSpPr>
            <a:spLocks/>
          </p:cNvSpPr>
          <p:nvPr/>
        </p:nvSpPr>
        <p:spPr>
          <a:xfrm>
            <a:off x="3996737" y="201693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noaction"/>
            <a:extLst>
              <a:ext uri="{FF2B5EF4-FFF2-40B4-BE49-F238E27FC236}">
                <a16:creationId xmlns:a16="http://schemas.microsoft.com/office/drawing/2014/main" id="{6704E563-F163-223C-024C-A5E046F3C53E}"/>
              </a:ext>
            </a:extLst>
          </p:cNvPr>
          <p:cNvSpPr txBox="1">
            <a:spLocks/>
          </p:cNvSpPr>
          <p:nvPr/>
        </p:nvSpPr>
        <p:spPr>
          <a:xfrm>
            <a:off x="5382072" y="207878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8" name="Textfeld 7">
            <a:hlinkClick r:id="" action="ppaction://noaction"/>
            <a:extLst>
              <a:ext uri="{FF2B5EF4-FFF2-40B4-BE49-F238E27FC236}">
                <a16:creationId xmlns:a16="http://schemas.microsoft.com/office/drawing/2014/main" id="{E9068403-7206-C6DD-FDF8-CF1203DE36B9}"/>
              </a:ext>
            </a:extLst>
          </p:cNvPr>
          <p:cNvSpPr txBox="1">
            <a:spLocks/>
          </p:cNvSpPr>
          <p:nvPr/>
        </p:nvSpPr>
        <p:spPr>
          <a:xfrm>
            <a:off x="5382072" y="233380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B0EA6EE-FB67-EABA-F633-AE7E52001150}"/>
              </a:ext>
            </a:extLst>
          </p:cNvPr>
          <p:cNvCxnSpPr>
            <a:cxnSpLocks/>
          </p:cNvCxnSpPr>
          <p:nvPr/>
        </p:nvCxnSpPr>
        <p:spPr>
          <a:xfrm>
            <a:off x="7071724" y="20429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6AEA260-BB9A-87A5-B947-90299F8EDECD}"/>
              </a:ext>
            </a:extLst>
          </p:cNvPr>
          <p:cNvSpPr txBox="1"/>
          <p:nvPr/>
        </p:nvSpPr>
        <p:spPr>
          <a:xfrm>
            <a:off x="3927182" y="1813295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11" name="Picture 14" descr="strawberry cake">
            <a:extLst>
              <a:ext uri="{FF2B5EF4-FFF2-40B4-BE49-F238E27FC236}">
                <a16:creationId xmlns:a16="http://schemas.microsoft.com/office/drawing/2014/main" id="{431A2282-0019-83BF-29A0-DC5A30196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289061" y="211438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FB2D463-6727-2346-6E6C-6E97C30CC196}"/>
              </a:ext>
            </a:extLst>
          </p:cNvPr>
          <p:cNvCxnSpPr>
            <a:cxnSpLocks/>
          </p:cNvCxnSpPr>
          <p:nvPr/>
        </p:nvCxnSpPr>
        <p:spPr>
          <a:xfrm>
            <a:off x="5304070" y="216853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62019EAE-976D-8946-8AE2-7836865F8EAD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63" name="Rechteck: abgerundete Ecken 62">
            <a:hlinkClick r:id="rId16" action="ppaction://hlinksldjump"/>
            <a:extLst>
              <a:ext uri="{FF2B5EF4-FFF2-40B4-BE49-F238E27FC236}">
                <a16:creationId xmlns:a16="http://schemas.microsoft.com/office/drawing/2014/main" id="{475CA6E2-8169-7C83-4E96-4A410ED5D853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23E369-9C5D-28A0-E9CB-FA66B2A4DEB1}"/>
              </a:ext>
            </a:extLst>
          </p:cNvPr>
          <p:cNvSpPr txBox="1"/>
          <p:nvPr/>
        </p:nvSpPr>
        <p:spPr>
          <a:xfrm>
            <a:off x="266594" y="371352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Preis: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6A8C318-F56A-BD7E-1EA6-7F6481A766D9}"/>
              </a:ext>
            </a:extLst>
          </p:cNvPr>
          <p:cNvSpPr/>
          <p:nvPr/>
        </p:nvSpPr>
        <p:spPr>
          <a:xfrm>
            <a:off x="341990" y="3893465"/>
            <a:ext cx="1128038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20</a:t>
            </a:r>
            <a:r>
              <a:rPr lang="de-DE" sz="700" b="0" i="0" dirty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endParaRPr lang="de-DE" sz="7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2900DC-A427-A557-D549-80FCDA6F7010}"/>
              </a:ext>
            </a:extLst>
          </p:cNvPr>
          <p:cNvSpPr txBox="1"/>
          <p:nvPr/>
        </p:nvSpPr>
        <p:spPr>
          <a:xfrm>
            <a:off x="291319" y="4699577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Open Air: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1F53048-AC63-BA9B-0128-1501284A8B8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7159"/>
          <a:stretch/>
        </p:blipFill>
        <p:spPr>
          <a:xfrm>
            <a:off x="878363" y="4699577"/>
            <a:ext cx="407313" cy="199386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D082F77-67D4-7207-77C1-2EBE1A2E892E}"/>
              </a:ext>
            </a:extLst>
          </p:cNvPr>
          <p:cNvSpPr/>
          <p:nvPr/>
        </p:nvSpPr>
        <p:spPr>
          <a:xfrm>
            <a:off x="331395" y="2056338"/>
            <a:ext cx="1154817" cy="22313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tx1"/>
              </a:solidFill>
            </a:endParaRPr>
          </a:p>
        </p:txBody>
      </p:sp>
      <p:pic>
        <p:nvPicPr>
          <p:cNvPr id="29" name="Grafik 28" descr="Marke folgen Silhouette">
            <a:extLst>
              <a:ext uri="{FF2B5EF4-FFF2-40B4-BE49-F238E27FC236}">
                <a16:creationId xmlns:a16="http://schemas.microsoft.com/office/drawing/2014/main" id="{651E2C85-2745-5C6A-FE2C-17587FD42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7353" y="2064134"/>
            <a:ext cx="200794" cy="200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761B10A3-F553-D0BF-07E2-228A4557271E}"/>
              </a:ext>
            </a:extLst>
          </p:cNvPr>
          <p:cNvSpPr/>
          <p:nvPr/>
        </p:nvSpPr>
        <p:spPr>
          <a:xfrm>
            <a:off x="1057876" y="2960736"/>
            <a:ext cx="412885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00" dirty="0">
              <a:solidFill>
                <a:srgbClr val="E2E2E2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2484E45-F514-2DAF-1BA9-805DE0382FA6}"/>
              </a:ext>
            </a:extLst>
          </p:cNvPr>
          <p:cNvCxnSpPr>
            <a:cxnSpLocks/>
          </p:cNvCxnSpPr>
          <p:nvPr/>
        </p:nvCxnSpPr>
        <p:spPr>
          <a:xfrm>
            <a:off x="824579" y="3036911"/>
            <a:ext cx="17406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CFD4EC4-1B57-BC84-6838-50425F5E7526}"/>
              </a:ext>
            </a:extLst>
          </p:cNvPr>
          <p:cNvSpPr txBox="1"/>
          <p:nvPr/>
        </p:nvSpPr>
        <p:spPr>
          <a:xfrm>
            <a:off x="267440" y="4176583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Altersfreigabe:</a:t>
            </a:r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60832FED-8897-F23B-780C-366815F599C1}"/>
              </a:ext>
            </a:extLst>
          </p:cNvPr>
          <p:cNvSpPr/>
          <p:nvPr/>
        </p:nvSpPr>
        <p:spPr>
          <a:xfrm>
            <a:off x="342836" y="4356523"/>
            <a:ext cx="1128038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 18 Jahre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E1DCEC1-4C18-10BD-228E-77FAB69D019A}"/>
              </a:ext>
            </a:extLst>
          </p:cNvPr>
          <p:cNvCxnSpPr/>
          <p:nvPr/>
        </p:nvCxnSpPr>
        <p:spPr>
          <a:xfrm>
            <a:off x="4070168" y="4466223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162E49D-AE8F-0889-D29D-ADD95B1BE407}"/>
              </a:ext>
            </a:extLst>
          </p:cNvPr>
          <p:cNvSpPr/>
          <p:nvPr/>
        </p:nvSpPr>
        <p:spPr>
          <a:xfrm>
            <a:off x="3822704" y="4121415"/>
            <a:ext cx="3249020" cy="1071596"/>
          </a:xfrm>
          <a:prstGeom prst="roundRect">
            <a:avLst>
              <a:gd name="adj" fmla="val 65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6D9286A9-547E-A532-14EC-3533FCEA114B}"/>
              </a:ext>
            </a:extLst>
          </p:cNvPr>
          <p:cNvSpPr/>
          <p:nvPr/>
        </p:nvSpPr>
        <p:spPr>
          <a:xfrm>
            <a:off x="4045680" y="4414737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86D70D4-07C0-2AB7-282F-C3449BDC37CF}"/>
              </a:ext>
            </a:extLst>
          </p:cNvPr>
          <p:cNvSpPr txBox="1"/>
          <p:nvPr/>
        </p:nvSpPr>
        <p:spPr>
          <a:xfrm>
            <a:off x="3847692" y="4121415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Dienstleister hinzufügen:</a:t>
            </a:r>
          </a:p>
        </p:txBody>
      </p:sp>
      <p:pic>
        <p:nvPicPr>
          <p:cNvPr id="52" name="Grafik 51" descr="Caretzeichen nach oben mit einfarbiger Füllung">
            <a:extLst>
              <a:ext uri="{FF2B5EF4-FFF2-40B4-BE49-F238E27FC236}">
                <a16:creationId xmlns:a16="http://schemas.microsoft.com/office/drawing/2014/main" id="{45AE94A4-CEFF-1E30-33F3-F54714466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56790" y="4606936"/>
            <a:ext cx="185443" cy="185443"/>
          </a:xfrm>
          <a:prstGeom prst="rect">
            <a:avLst/>
          </a:prstGeom>
        </p:spPr>
      </p:pic>
      <p:pic>
        <p:nvPicPr>
          <p:cNvPr id="56" name="Grafik 55" descr="Caretzeichen nach oben mit einfarbiger Füllung">
            <a:extLst>
              <a:ext uri="{FF2B5EF4-FFF2-40B4-BE49-F238E27FC236}">
                <a16:creationId xmlns:a16="http://schemas.microsoft.com/office/drawing/2014/main" id="{0344C6EF-E057-7142-EA53-C69C9FC3C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40289" y="4605577"/>
            <a:ext cx="185443" cy="185443"/>
          </a:xfrm>
          <a:prstGeom prst="rect">
            <a:avLst/>
          </a:prstGeom>
        </p:spPr>
      </p:pic>
      <p:pic>
        <p:nvPicPr>
          <p:cNvPr id="57" name="Grafik 56" descr="Marke folgen Silhouette">
            <a:extLst>
              <a:ext uri="{FF2B5EF4-FFF2-40B4-BE49-F238E27FC236}">
                <a16:creationId xmlns:a16="http://schemas.microsoft.com/office/drawing/2014/main" id="{40174BCF-E87C-4D65-B815-D47AC5BD04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3094" y="4517559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0A9A889B-C776-2CBD-733A-95BDA512B3AC}"/>
              </a:ext>
            </a:extLst>
          </p:cNvPr>
          <p:cNvSpPr/>
          <p:nvPr/>
        </p:nvSpPr>
        <p:spPr>
          <a:xfrm>
            <a:off x="5500626" y="4414737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9" name="Grafik 58" descr="Marke folgen Silhouette">
            <a:extLst>
              <a:ext uri="{FF2B5EF4-FFF2-40B4-BE49-F238E27FC236}">
                <a16:creationId xmlns:a16="http://schemas.microsoft.com/office/drawing/2014/main" id="{4FAD352F-5738-B477-8DE9-E2E6861045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78040" y="4517559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24" name="Gerader Verbinder 1023">
            <a:extLst>
              <a:ext uri="{FF2B5EF4-FFF2-40B4-BE49-F238E27FC236}">
                <a16:creationId xmlns:a16="http://schemas.microsoft.com/office/drawing/2014/main" id="{D7C8B984-2EC5-C2B2-F35B-394207E29805}"/>
              </a:ext>
            </a:extLst>
          </p:cNvPr>
          <p:cNvCxnSpPr/>
          <p:nvPr/>
        </p:nvCxnSpPr>
        <p:spPr>
          <a:xfrm>
            <a:off x="416148" y="5501354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5" name="Rechteck: abgerundete Ecken 1024">
            <a:extLst>
              <a:ext uri="{FF2B5EF4-FFF2-40B4-BE49-F238E27FC236}">
                <a16:creationId xmlns:a16="http://schemas.microsoft.com/office/drawing/2014/main" id="{89B06E0C-1C1F-0B08-50BD-049CB03896EC}"/>
              </a:ext>
            </a:extLst>
          </p:cNvPr>
          <p:cNvSpPr/>
          <p:nvPr/>
        </p:nvSpPr>
        <p:spPr>
          <a:xfrm>
            <a:off x="187272" y="5114714"/>
            <a:ext cx="3230431" cy="1071596"/>
          </a:xfrm>
          <a:prstGeom prst="roundRect">
            <a:avLst>
              <a:gd name="adj" fmla="val 6549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6" name="Rechteck: abgerundete Ecken 1025">
            <a:extLst>
              <a:ext uri="{FF2B5EF4-FFF2-40B4-BE49-F238E27FC236}">
                <a16:creationId xmlns:a16="http://schemas.microsoft.com/office/drawing/2014/main" id="{163D64B3-7135-9BEB-65FF-EAB40084573F}"/>
              </a:ext>
            </a:extLst>
          </p:cNvPr>
          <p:cNvSpPr/>
          <p:nvPr/>
        </p:nvSpPr>
        <p:spPr>
          <a:xfrm>
            <a:off x="391660" y="5414012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7" name="Textfeld 1026">
            <a:extLst>
              <a:ext uri="{FF2B5EF4-FFF2-40B4-BE49-F238E27FC236}">
                <a16:creationId xmlns:a16="http://schemas.microsoft.com/office/drawing/2014/main" id="{E98BEAA0-BEEA-5D14-20FB-4951557CF088}"/>
              </a:ext>
            </a:extLst>
          </p:cNvPr>
          <p:cNvSpPr txBox="1"/>
          <p:nvPr/>
        </p:nvSpPr>
        <p:spPr>
          <a:xfrm>
            <a:off x="193672" y="5114714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Dienstleister hinzufügen:</a:t>
            </a:r>
          </a:p>
        </p:txBody>
      </p:sp>
      <p:pic>
        <p:nvPicPr>
          <p:cNvPr id="1049" name="Grafik 1048" descr="Marke folgen Silhouette">
            <a:extLst>
              <a:ext uri="{FF2B5EF4-FFF2-40B4-BE49-F238E27FC236}">
                <a16:creationId xmlns:a16="http://schemas.microsoft.com/office/drawing/2014/main" id="{065465C3-C06F-E316-698B-E2598B9C0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9074" y="5516834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52" name="Rechteck: abgerundete Ecken 1051">
            <a:extLst>
              <a:ext uri="{FF2B5EF4-FFF2-40B4-BE49-F238E27FC236}">
                <a16:creationId xmlns:a16="http://schemas.microsoft.com/office/drawing/2014/main" id="{4DCF4867-3D8C-A268-00F5-A65573158C27}"/>
              </a:ext>
            </a:extLst>
          </p:cNvPr>
          <p:cNvSpPr/>
          <p:nvPr/>
        </p:nvSpPr>
        <p:spPr>
          <a:xfrm>
            <a:off x="1846606" y="5414012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3" name="Grafik 1052" descr="Marke folgen Silhouette">
            <a:extLst>
              <a:ext uri="{FF2B5EF4-FFF2-40B4-BE49-F238E27FC236}">
                <a16:creationId xmlns:a16="http://schemas.microsoft.com/office/drawing/2014/main" id="{C23605FB-ABE5-2D5A-F6D6-0623903614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24020" y="5516834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6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cxnSp>
        <p:nvCxnSpPr>
          <p:cNvPr id="1054" name="Gerader Verbinder 1053">
            <a:extLst>
              <a:ext uri="{FF2B5EF4-FFF2-40B4-BE49-F238E27FC236}">
                <a16:creationId xmlns:a16="http://schemas.microsoft.com/office/drawing/2014/main" id="{58A4FFB5-79AD-CACE-347E-C5F780A30211}"/>
              </a:ext>
            </a:extLst>
          </p:cNvPr>
          <p:cNvCxnSpPr>
            <a:cxnSpLocks/>
          </p:cNvCxnSpPr>
          <p:nvPr/>
        </p:nvCxnSpPr>
        <p:spPr>
          <a:xfrm>
            <a:off x="3382215" y="541401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5" name="Textfeld 1054">
            <a:extLst>
              <a:ext uri="{FF2B5EF4-FFF2-40B4-BE49-F238E27FC236}">
                <a16:creationId xmlns:a16="http://schemas.microsoft.com/office/drawing/2014/main" id="{C150EF2B-CE1A-CD9D-C400-43FEDB7F788A}"/>
              </a:ext>
            </a:extLst>
          </p:cNvPr>
          <p:cNvSpPr txBox="1"/>
          <p:nvPr/>
        </p:nvSpPr>
        <p:spPr>
          <a:xfrm>
            <a:off x="336014" y="2966712"/>
            <a:ext cx="4686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D1D1D1"/>
                </a:solidFill>
              </a:rPr>
              <a:t>z.B. 18 Uhr</a:t>
            </a:r>
          </a:p>
        </p:txBody>
      </p:sp>
      <p:sp>
        <p:nvSpPr>
          <p:cNvPr id="1057" name="Textfeld 1056">
            <a:extLst>
              <a:ext uri="{FF2B5EF4-FFF2-40B4-BE49-F238E27FC236}">
                <a16:creationId xmlns:a16="http://schemas.microsoft.com/office/drawing/2014/main" id="{DF43356E-AA8F-1C66-9BA0-4335700EDA97}"/>
              </a:ext>
            </a:extLst>
          </p:cNvPr>
          <p:cNvSpPr txBox="1"/>
          <p:nvPr/>
        </p:nvSpPr>
        <p:spPr>
          <a:xfrm>
            <a:off x="1070104" y="2963716"/>
            <a:ext cx="4686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D1D1D1"/>
                </a:solidFill>
              </a:rPr>
              <a:t>z.B. 21 Uhr</a:t>
            </a:r>
          </a:p>
        </p:txBody>
      </p:sp>
    </p:spTree>
    <p:extLst>
      <p:ext uri="{BB962C8B-B14F-4D97-AF65-F5344CB8AC3E}">
        <p14:creationId xmlns:p14="http://schemas.microsoft.com/office/powerpoint/2010/main" val="2414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7D1518-D0E1-1F9E-F08C-50EC2C4613E0}"/>
              </a:ext>
            </a:extLst>
          </p:cNvPr>
          <p:cNvGrpSpPr/>
          <p:nvPr/>
        </p:nvGrpSpPr>
        <p:grpSpPr>
          <a:xfrm>
            <a:off x="478382" y="1147062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0CFC339-20B7-16C2-B0EA-2E3205C6D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F034FE1-600E-263F-3CF3-55317C175A5A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466D6C-B650-AEC2-F84C-7007CFBE471C}"/>
              </a:ext>
            </a:extLst>
          </p:cNvPr>
          <p:cNvSpPr txBox="1"/>
          <p:nvPr/>
        </p:nvSpPr>
        <p:spPr>
          <a:xfrm>
            <a:off x="-76031" y="6247790"/>
            <a:ext cx="375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</a:t>
            </a:r>
          </a:p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See how we use your data in our Privacy Policy.</a:t>
            </a:r>
            <a:endParaRPr lang="de-DE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A70A59-1FAB-43DA-7EDC-1EAF1345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6"/>
          <a:stretch/>
        </p:blipFill>
        <p:spPr bwMode="auto">
          <a:xfrm>
            <a:off x="4154751" y="6772077"/>
            <a:ext cx="3600450" cy="515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7C6523A-FBF7-C8F7-D852-32D65F1FC43C}"/>
              </a:ext>
            </a:extLst>
          </p:cNvPr>
          <p:cNvSpPr/>
          <p:nvPr/>
        </p:nvSpPr>
        <p:spPr>
          <a:xfrm>
            <a:off x="478383" y="3485978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70CABF3-5A7A-4FDF-9D9A-3F3960810D01}"/>
              </a:ext>
            </a:extLst>
          </p:cNvPr>
          <p:cNvSpPr/>
          <p:nvPr/>
        </p:nvSpPr>
        <p:spPr>
          <a:xfrm>
            <a:off x="478383" y="4130397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0911EF0-A621-60D8-7C4D-A9A143602996}"/>
              </a:ext>
            </a:extLst>
          </p:cNvPr>
          <p:cNvSpPr txBox="1"/>
          <p:nvPr/>
        </p:nvSpPr>
        <p:spPr>
          <a:xfrm>
            <a:off x="478383" y="3276156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E-Mail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785802D-20F4-79D6-CD77-218BA102C7E2}"/>
              </a:ext>
            </a:extLst>
          </p:cNvPr>
          <p:cNvSpPr txBox="1"/>
          <p:nvPr/>
        </p:nvSpPr>
        <p:spPr>
          <a:xfrm>
            <a:off x="478382" y="3916638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Passwort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1E705967-42C9-C511-481E-CAC8063EF69F}"/>
              </a:ext>
            </a:extLst>
          </p:cNvPr>
          <p:cNvSpPr/>
          <p:nvPr/>
        </p:nvSpPr>
        <p:spPr>
          <a:xfrm>
            <a:off x="1860331" y="4772407"/>
            <a:ext cx="1198389" cy="265207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hlinkClick r:id="rId6" action="ppaction://hlinksldjump"/>
            <a:extLst>
              <a:ext uri="{FF2B5EF4-FFF2-40B4-BE49-F238E27FC236}">
                <a16:creationId xmlns:a16="http://schemas.microsoft.com/office/drawing/2014/main" id="{715C2627-9A3F-E00D-78BA-8F6BAF864D21}"/>
              </a:ext>
            </a:extLst>
          </p:cNvPr>
          <p:cNvSpPr txBox="1"/>
          <p:nvPr/>
        </p:nvSpPr>
        <p:spPr>
          <a:xfrm>
            <a:off x="1991069" y="4781899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erstellen</a:t>
            </a:r>
          </a:p>
        </p:txBody>
      </p:sp>
      <p:sp>
        <p:nvSpPr>
          <p:cNvPr id="36" name="Rechteck: abgerundete Ecken 35">
            <a:hlinkClick r:id="rId7" action="ppaction://hlinksldjump"/>
            <a:extLst>
              <a:ext uri="{FF2B5EF4-FFF2-40B4-BE49-F238E27FC236}">
                <a16:creationId xmlns:a16="http://schemas.microsoft.com/office/drawing/2014/main" id="{65BD5A3B-3AEA-B992-EE1A-758665CB890C}"/>
              </a:ext>
            </a:extLst>
          </p:cNvPr>
          <p:cNvSpPr/>
          <p:nvPr/>
        </p:nvSpPr>
        <p:spPr>
          <a:xfrm>
            <a:off x="478382" y="4772407"/>
            <a:ext cx="1198389" cy="265207"/>
          </a:xfrm>
          <a:prstGeom prst="roundRect">
            <a:avLst>
              <a:gd name="adj" fmla="val 50000"/>
            </a:avLst>
          </a:prstGeom>
          <a:solidFill>
            <a:srgbClr val="FE44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hlinkClick r:id="rId7" action="ppaction://hlinksldjump"/>
            <a:extLst>
              <a:ext uri="{FF2B5EF4-FFF2-40B4-BE49-F238E27FC236}">
                <a16:creationId xmlns:a16="http://schemas.microsoft.com/office/drawing/2014/main" id="{83EC7CE1-06E4-2201-596A-6E1421BB1066}"/>
              </a:ext>
            </a:extLst>
          </p:cNvPr>
          <p:cNvSpPr txBox="1"/>
          <p:nvPr/>
        </p:nvSpPr>
        <p:spPr>
          <a:xfrm>
            <a:off x="609120" y="4781899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abbrechen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12966DAA-B471-228B-53DC-B480E2C26246}"/>
              </a:ext>
            </a:extLst>
          </p:cNvPr>
          <p:cNvSpPr/>
          <p:nvPr/>
        </p:nvSpPr>
        <p:spPr>
          <a:xfrm>
            <a:off x="478382" y="2841511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64785E3-E478-68CA-26EB-D73C594E1AC8}"/>
              </a:ext>
            </a:extLst>
          </p:cNvPr>
          <p:cNvSpPr txBox="1"/>
          <p:nvPr/>
        </p:nvSpPr>
        <p:spPr>
          <a:xfrm>
            <a:off x="478382" y="2631689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Benutzername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5AEB304-0F27-B070-DA0C-BC8972DC05F7}"/>
              </a:ext>
            </a:extLst>
          </p:cNvPr>
          <p:cNvSpPr txBox="1"/>
          <p:nvPr/>
        </p:nvSpPr>
        <p:spPr>
          <a:xfrm>
            <a:off x="634551" y="4150512"/>
            <a:ext cx="208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2">
                    <a:lumMod val="75000"/>
                  </a:schemeClr>
                </a:solidFill>
              </a:rPr>
              <a:t>Mindestens 8 Zeichen lang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3FED85B-BD14-FB71-94E5-3300B6060B05}"/>
              </a:ext>
            </a:extLst>
          </p:cNvPr>
          <p:cNvSpPr txBox="1"/>
          <p:nvPr/>
        </p:nvSpPr>
        <p:spPr>
          <a:xfrm>
            <a:off x="634551" y="2862044"/>
            <a:ext cx="208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2">
                    <a:lumMod val="75000"/>
                  </a:schemeClr>
                </a:solidFill>
              </a:rPr>
              <a:t>z.B. </a:t>
            </a:r>
            <a:r>
              <a:rPr lang="de-DE" sz="900" err="1">
                <a:solidFill>
                  <a:schemeClr val="bg2">
                    <a:lumMod val="75000"/>
                  </a:schemeClr>
                </a:solidFill>
              </a:rPr>
              <a:t>Max_Mustermann</a:t>
            </a:r>
            <a:endParaRPr lang="de-DE" sz="9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659C50C-9F7A-3D8E-5A89-01AFA3168CC7}"/>
              </a:ext>
            </a:extLst>
          </p:cNvPr>
          <p:cNvSpPr txBox="1"/>
          <p:nvPr/>
        </p:nvSpPr>
        <p:spPr>
          <a:xfrm>
            <a:off x="634551" y="3502550"/>
            <a:ext cx="208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2">
                    <a:lumMod val="75000"/>
                  </a:schemeClr>
                </a:solidFill>
              </a:rPr>
              <a:t>z.B. maxmustermann@gmail.com</a:t>
            </a:r>
          </a:p>
        </p:txBody>
      </p:sp>
    </p:spTree>
    <p:extLst>
      <p:ext uri="{BB962C8B-B14F-4D97-AF65-F5344CB8AC3E}">
        <p14:creationId xmlns:p14="http://schemas.microsoft.com/office/powerpoint/2010/main" val="42395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7D1518-D0E1-1F9E-F08C-50EC2C4613E0}"/>
              </a:ext>
            </a:extLst>
          </p:cNvPr>
          <p:cNvGrpSpPr/>
          <p:nvPr/>
        </p:nvGrpSpPr>
        <p:grpSpPr>
          <a:xfrm>
            <a:off x="478382" y="1147062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0CFC339-20B7-16C2-B0EA-2E3205C6D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F034FE1-600E-263F-3CF3-55317C175A5A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466D6C-B650-AEC2-F84C-7007CFBE471C}"/>
              </a:ext>
            </a:extLst>
          </p:cNvPr>
          <p:cNvSpPr txBox="1"/>
          <p:nvPr/>
        </p:nvSpPr>
        <p:spPr>
          <a:xfrm>
            <a:off x="-76031" y="6247790"/>
            <a:ext cx="375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</a:t>
            </a:r>
          </a:p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See how we use your data in our Privacy Policy.</a:t>
            </a:r>
            <a:endParaRPr lang="de-DE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A70A59-1FAB-43DA-7EDC-1EAF1345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6"/>
          <a:stretch/>
        </p:blipFill>
        <p:spPr bwMode="auto">
          <a:xfrm>
            <a:off x="4154751" y="6772077"/>
            <a:ext cx="3600450" cy="515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2" name="Rechteck: abgerundete Ecken 1">
            <a:hlinkClick r:id="rId6" action="ppaction://hlinksldjump"/>
            <a:extLst>
              <a:ext uri="{FF2B5EF4-FFF2-40B4-BE49-F238E27FC236}">
                <a16:creationId xmlns:a16="http://schemas.microsoft.com/office/drawing/2014/main" id="{4C078026-BB2C-E8FE-2E9A-3DAA71E92247}"/>
              </a:ext>
            </a:extLst>
          </p:cNvPr>
          <p:cNvSpPr/>
          <p:nvPr/>
        </p:nvSpPr>
        <p:spPr>
          <a:xfrm>
            <a:off x="478382" y="3463952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Privatperson</a:t>
            </a:r>
          </a:p>
        </p:txBody>
      </p:sp>
      <p:sp>
        <p:nvSpPr>
          <p:cNvPr id="3" name="Rechteck: abgerundete Ecken 2">
            <a:hlinkClick r:id="rId7" action="ppaction://hlinksldjump"/>
            <a:extLst>
              <a:ext uri="{FF2B5EF4-FFF2-40B4-BE49-F238E27FC236}">
                <a16:creationId xmlns:a16="http://schemas.microsoft.com/office/drawing/2014/main" id="{0F2FCBAF-3F45-007C-80C5-5FB8085FDEFD}"/>
              </a:ext>
            </a:extLst>
          </p:cNvPr>
          <p:cNvSpPr/>
          <p:nvPr/>
        </p:nvSpPr>
        <p:spPr>
          <a:xfrm>
            <a:off x="478382" y="4108371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Dienstleister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9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7D1518-D0E1-1F9E-F08C-50EC2C4613E0}"/>
              </a:ext>
            </a:extLst>
          </p:cNvPr>
          <p:cNvGrpSpPr/>
          <p:nvPr/>
        </p:nvGrpSpPr>
        <p:grpSpPr>
          <a:xfrm>
            <a:off x="478382" y="1147062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0CFC339-20B7-16C2-B0EA-2E3205C6D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F034FE1-600E-263F-3CF3-55317C175A5A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466D6C-B650-AEC2-F84C-7007CFBE471C}"/>
              </a:ext>
            </a:extLst>
          </p:cNvPr>
          <p:cNvSpPr txBox="1"/>
          <p:nvPr/>
        </p:nvSpPr>
        <p:spPr>
          <a:xfrm>
            <a:off x="-76031" y="6247790"/>
            <a:ext cx="375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</a:t>
            </a:r>
          </a:p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See how we use your data in our Privacy Policy.</a:t>
            </a:r>
            <a:endParaRPr lang="de-DE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A70A59-1FAB-43DA-7EDC-1EAF1345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6"/>
          <a:stretch/>
        </p:blipFill>
        <p:spPr bwMode="auto">
          <a:xfrm>
            <a:off x="4154751" y="6772077"/>
            <a:ext cx="3600450" cy="515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2" name="Rechteck: abgerundete Ecken 1">
            <a:hlinkClick r:id="rId6" action="ppaction://hlinksldjump"/>
            <a:extLst>
              <a:ext uri="{FF2B5EF4-FFF2-40B4-BE49-F238E27FC236}">
                <a16:creationId xmlns:a16="http://schemas.microsoft.com/office/drawing/2014/main" id="{4C078026-BB2C-E8FE-2E9A-3DAA71E92247}"/>
              </a:ext>
            </a:extLst>
          </p:cNvPr>
          <p:cNvSpPr/>
          <p:nvPr/>
        </p:nvSpPr>
        <p:spPr>
          <a:xfrm>
            <a:off x="478382" y="3463952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DJ/Band</a:t>
            </a:r>
          </a:p>
        </p:txBody>
      </p:sp>
      <p:sp>
        <p:nvSpPr>
          <p:cNvPr id="3" name="Rechteck: abgerundete Ecken 2">
            <a:hlinkClick r:id="rId7" action="ppaction://hlinksldjump"/>
            <a:extLst>
              <a:ext uri="{FF2B5EF4-FFF2-40B4-BE49-F238E27FC236}">
                <a16:creationId xmlns:a16="http://schemas.microsoft.com/office/drawing/2014/main" id="{0F2FCBAF-3F45-007C-80C5-5FB8085FDEFD}"/>
              </a:ext>
            </a:extLst>
          </p:cNvPr>
          <p:cNvSpPr/>
          <p:nvPr/>
        </p:nvSpPr>
        <p:spPr>
          <a:xfrm>
            <a:off x="478382" y="4108371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Caterer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6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ruppieren 2139">
            <a:extLst>
              <a:ext uri="{FF2B5EF4-FFF2-40B4-BE49-F238E27FC236}">
                <a16:creationId xmlns:a16="http://schemas.microsoft.com/office/drawing/2014/main" id="{EF60726E-D868-292A-39EC-C594E6F41AE8}"/>
              </a:ext>
            </a:extLst>
          </p:cNvPr>
          <p:cNvGrpSpPr/>
          <p:nvPr/>
        </p:nvGrpSpPr>
        <p:grpSpPr>
          <a:xfrm>
            <a:off x="182843" y="1910243"/>
            <a:ext cx="3193881" cy="5024636"/>
            <a:chOff x="182843" y="1910243"/>
            <a:chExt cx="3193881" cy="5024636"/>
          </a:xfrm>
        </p:grpSpPr>
        <p:sp>
          <p:nvSpPr>
            <p:cNvPr id="2077" name="Rechteck: abgerundete Ecken 2076">
              <a:extLst>
                <a:ext uri="{FF2B5EF4-FFF2-40B4-BE49-F238E27FC236}">
                  <a16:creationId xmlns:a16="http://schemas.microsoft.com/office/drawing/2014/main" id="{B7744FC3-ADBD-85C2-B7BB-9B0292677BDC}"/>
                </a:ext>
              </a:extLst>
            </p:cNvPr>
            <p:cNvSpPr>
              <a:spLocks/>
            </p:cNvSpPr>
            <p:nvPr/>
          </p:nvSpPr>
          <p:spPr>
            <a:xfrm>
              <a:off x="189696" y="1910243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78" name="Picture 8" descr="Konzert, Konfetti, Feier, Veranstaltung">
              <a:hlinkClick r:id="rId2" action="ppaction://hlinksldjump"/>
              <a:extLst>
                <a:ext uri="{FF2B5EF4-FFF2-40B4-BE49-F238E27FC236}">
                  <a16:creationId xmlns:a16="http://schemas.microsoft.com/office/drawing/2014/main" id="{8E54D761-A96F-BAD0-90F9-878C21FDB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80" y="2011837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079" name="Textfeld 2078">
              <a:hlinkClick r:id="rId2" action="ppaction://hlinksldjump"/>
              <a:extLst>
                <a:ext uri="{FF2B5EF4-FFF2-40B4-BE49-F238E27FC236}">
                  <a16:creationId xmlns:a16="http://schemas.microsoft.com/office/drawing/2014/main" id="{0EAA6EDC-D121-4EFE-FB4C-509DC563225D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1976791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2080" name="Textfeld 2079">
              <a:hlinkClick r:id="rId2" action="ppaction://hlinksldjump"/>
              <a:extLst>
                <a:ext uri="{FF2B5EF4-FFF2-40B4-BE49-F238E27FC236}">
                  <a16:creationId xmlns:a16="http://schemas.microsoft.com/office/drawing/2014/main" id="{6D833187-CFE1-3B59-C230-613BAD8CD539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2212587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2081" name="Rechteck: abgerundete Ecken 2080">
              <a:hlinkClick r:id="" action="ppaction://noaction"/>
              <a:extLst>
                <a:ext uri="{FF2B5EF4-FFF2-40B4-BE49-F238E27FC236}">
                  <a16:creationId xmlns:a16="http://schemas.microsoft.com/office/drawing/2014/main" id="{F2946ED2-DD2D-6292-780C-A11E136C072B}"/>
                </a:ext>
              </a:extLst>
            </p:cNvPr>
            <p:cNvSpPr>
              <a:spLocks/>
            </p:cNvSpPr>
            <p:nvPr/>
          </p:nvSpPr>
          <p:spPr>
            <a:xfrm>
              <a:off x="1726435" y="2757564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082" name="Grafik 2081" descr="Lesezeichen Silhouette">
              <a:extLst>
                <a:ext uri="{FF2B5EF4-FFF2-40B4-BE49-F238E27FC236}">
                  <a16:creationId xmlns:a16="http://schemas.microsoft.com/office/drawing/2014/main" id="{C0A9DCBD-E578-E4F4-3C95-6A6183372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8843" y="2009950"/>
              <a:ext cx="224951" cy="224951"/>
            </a:xfrm>
            <a:prstGeom prst="rect">
              <a:avLst/>
            </a:prstGeom>
          </p:spPr>
        </p:pic>
        <p:sp>
          <p:nvSpPr>
            <p:cNvPr id="2122" name="Rechteck: abgerundete Ecken 2121">
              <a:extLst>
                <a:ext uri="{FF2B5EF4-FFF2-40B4-BE49-F238E27FC236}">
                  <a16:creationId xmlns:a16="http://schemas.microsoft.com/office/drawing/2014/main" id="{8C73A1EF-9F63-85B3-E764-E4E18909202E}"/>
                </a:ext>
              </a:extLst>
            </p:cNvPr>
            <p:cNvSpPr>
              <a:spLocks/>
            </p:cNvSpPr>
            <p:nvPr/>
          </p:nvSpPr>
          <p:spPr>
            <a:xfrm>
              <a:off x="182843" y="3201914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23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727C7672-1B58-BFF1-6E39-334E89D1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27" y="3303508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24" name="Textfeld 2123">
              <a:hlinkClick r:id="" action="ppaction://noaction"/>
              <a:extLst>
                <a:ext uri="{FF2B5EF4-FFF2-40B4-BE49-F238E27FC236}">
                  <a16:creationId xmlns:a16="http://schemas.microsoft.com/office/drawing/2014/main" id="{7DAC6941-FC5F-FA6E-52BF-DEA71787DC4F}"/>
                </a:ext>
              </a:extLst>
            </p:cNvPr>
            <p:cNvSpPr txBox="1">
              <a:spLocks/>
            </p:cNvSpPr>
            <p:nvPr/>
          </p:nvSpPr>
          <p:spPr>
            <a:xfrm>
              <a:off x="1665956" y="3268462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2125" name="Textfeld 2124">
              <a:hlinkClick r:id="" action="ppaction://noaction"/>
              <a:extLst>
                <a:ext uri="{FF2B5EF4-FFF2-40B4-BE49-F238E27FC236}">
                  <a16:creationId xmlns:a16="http://schemas.microsoft.com/office/drawing/2014/main" id="{1522736E-0DFA-E3E2-FAEC-26223DD17F5A}"/>
                </a:ext>
              </a:extLst>
            </p:cNvPr>
            <p:cNvSpPr txBox="1">
              <a:spLocks/>
            </p:cNvSpPr>
            <p:nvPr/>
          </p:nvSpPr>
          <p:spPr>
            <a:xfrm>
              <a:off x="1665956" y="3504258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2126" name="Rechteck: abgerundete Ecken 2125">
              <a:hlinkClick r:id="" action="ppaction://noaction"/>
              <a:extLst>
                <a:ext uri="{FF2B5EF4-FFF2-40B4-BE49-F238E27FC236}">
                  <a16:creationId xmlns:a16="http://schemas.microsoft.com/office/drawing/2014/main" id="{266666E7-C683-DA46-B89E-65CC8926C828}"/>
                </a:ext>
              </a:extLst>
            </p:cNvPr>
            <p:cNvSpPr>
              <a:spLocks/>
            </p:cNvSpPr>
            <p:nvPr/>
          </p:nvSpPr>
          <p:spPr>
            <a:xfrm>
              <a:off x="1719582" y="4049235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127" name="Grafik 2126" descr="Lesezeichen Silhouette">
              <a:extLst>
                <a:ext uri="{FF2B5EF4-FFF2-40B4-BE49-F238E27FC236}">
                  <a16:creationId xmlns:a16="http://schemas.microsoft.com/office/drawing/2014/main" id="{5CBCC68B-C922-54C6-BC19-4F8907DF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1990" y="3301621"/>
              <a:ext cx="224951" cy="224951"/>
            </a:xfrm>
            <a:prstGeom prst="rect">
              <a:avLst/>
            </a:prstGeom>
          </p:spPr>
        </p:pic>
        <p:sp>
          <p:nvSpPr>
            <p:cNvPr id="2128" name="Rechteck: abgerundete Ecken 2127">
              <a:extLst>
                <a:ext uri="{FF2B5EF4-FFF2-40B4-BE49-F238E27FC236}">
                  <a16:creationId xmlns:a16="http://schemas.microsoft.com/office/drawing/2014/main" id="{3DEF8018-FC73-5182-40B0-EA454FE2FC6D}"/>
                </a:ext>
              </a:extLst>
            </p:cNvPr>
            <p:cNvSpPr>
              <a:spLocks/>
            </p:cNvSpPr>
            <p:nvPr/>
          </p:nvSpPr>
          <p:spPr>
            <a:xfrm>
              <a:off x="189696" y="4487330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29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8A9D4DEC-A9B8-FD41-A9F8-9DB3B4FE6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80" y="4588924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30" name="Textfeld 2129">
              <a:hlinkClick r:id="" action="ppaction://noaction"/>
              <a:extLst>
                <a:ext uri="{FF2B5EF4-FFF2-40B4-BE49-F238E27FC236}">
                  <a16:creationId xmlns:a16="http://schemas.microsoft.com/office/drawing/2014/main" id="{EC0E7637-2282-7773-817A-7AA4D080666C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4553878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2131" name="Textfeld 2130">
              <a:hlinkClick r:id="" action="ppaction://noaction"/>
              <a:extLst>
                <a:ext uri="{FF2B5EF4-FFF2-40B4-BE49-F238E27FC236}">
                  <a16:creationId xmlns:a16="http://schemas.microsoft.com/office/drawing/2014/main" id="{31309EA8-D1E8-25A5-210A-2D976B46BCF3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4789674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2132" name="Rechteck: abgerundete Ecken 2131">
              <a:hlinkClick r:id="" action="ppaction://noaction"/>
              <a:extLst>
                <a:ext uri="{FF2B5EF4-FFF2-40B4-BE49-F238E27FC236}">
                  <a16:creationId xmlns:a16="http://schemas.microsoft.com/office/drawing/2014/main" id="{3E4EBF89-E8F6-F576-4AF4-BE85BD3535E6}"/>
                </a:ext>
              </a:extLst>
            </p:cNvPr>
            <p:cNvSpPr>
              <a:spLocks/>
            </p:cNvSpPr>
            <p:nvPr/>
          </p:nvSpPr>
          <p:spPr>
            <a:xfrm>
              <a:off x="1726435" y="5334651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133" name="Grafik 2132" descr="Lesezeichen Silhouette">
              <a:extLst>
                <a:ext uri="{FF2B5EF4-FFF2-40B4-BE49-F238E27FC236}">
                  <a16:creationId xmlns:a16="http://schemas.microsoft.com/office/drawing/2014/main" id="{BB8229D9-9532-146E-56AE-64F5C399C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8843" y="4587037"/>
              <a:ext cx="224951" cy="224951"/>
            </a:xfrm>
            <a:prstGeom prst="rect">
              <a:avLst/>
            </a:prstGeom>
          </p:spPr>
        </p:pic>
        <p:sp>
          <p:nvSpPr>
            <p:cNvPr id="2134" name="Rechteck: abgerundete Ecken 2133">
              <a:extLst>
                <a:ext uri="{FF2B5EF4-FFF2-40B4-BE49-F238E27FC236}">
                  <a16:creationId xmlns:a16="http://schemas.microsoft.com/office/drawing/2014/main" id="{858AE2EE-07FF-AB11-59A1-6E5D6DFF4C10}"/>
                </a:ext>
              </a:extLst>
            </p:cNvPr>
            <p:cNvSpPr>
              <a:spLocks/>
            </p:cNvSpPr>
            <p:nvPr/>
          </p:nvSpPr>
          <p:spPr>
            <a:xfrm>
              <a:off x="189696" y="5766993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35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5580C278-ECF5-D36F-4604-99806572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80" y="5868587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36" name="Textfeld 2135">
              <a:hlinkClick r:id="" action="ppaction://noaction"/>
              <a:extLst>
                <a:ext uri="{FF2B5EF4-FFF2-40B4-BE49-F238E27FC236}">
                  <a16:creationId xmlns:a16="http://schemas.microsoft.com/office/drawing/2014/main" id="{B4EFC3F9-441C-71A6-5445-8B2AE14631F6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5833541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2137" name="Textfeld 2136">
              <a:hlinkClick r:id="" action="ppaction://noaction"/>
              <a:extLst>
                <a:ext uri="{FF2B5EF4-FFF2-40B4-BE49-F238E27FC236}">
                  <a16:creationId xmlns:a16="http://schemas.microsoft.com/office/drawing/2014/main" id="{11637BC0-14A6-571C-8585-A467E56F2847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6069337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2138" name="Rechteck: abgerundete Ecken 2137">
              <a:hlinkClick r:id="" action="ppaction://noaction"/>
              <a:extLst>
                <a:ext uri="{FF2B5EF4-FFF2-40B4-BE49-F238E27FC236}">
                  <a16:creationId xmlns:a16="http://schemas.microsoft.com/office/drawing/2014/main" id="{EA1D9749-CBE6-FCFB-618D-908B34633DD7}"/>
                </a:ext>
              </a:extLst>
            </p:cNvPr>
            <p:cNvSpPr>
              <a:spLocks/>
            </p:cNvSpPr>
            <p:nvPr/>
          </p:nvSpPr>
          <p:spPr>
            <a:xfrm>
              <a:off x="1726435" y="6614314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139" name="Grafik 2138" descr="Lesezeichen Silhouette">
              <a:extLst>
                <a:ext uri="{FF2B5EF4-FFF2-40B4-BE49-F238E27FC236}">
                  <a16:creationId xmlns:a16="http://schemas.microsoft.com/office/drawing/2014/main" id="{E1EF4A0B-EF00-AE55-ECDF-C83698325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8843" y="5866700"/>
              <a:ext cx="224951" cy="224951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53DC40C-CFAE-A82C-F281-8C5D7DE16A27}"/>
              </a:ext>
            </a:extLst>
          </p:cNvPr>
          <p:cNvGrpSpPr/>
          <p:nvPr/>
        </p:nvGrpSpPr>
        <p:grpSpPr>
          <a:xfrm>
            <a:off x="6783762" y="1091865"/>
            <a:ext cx="971439" cy="437332"/>
            <a:chOff x="2823377" y="2633166"/>
            <a:chExt cx="1429091" cy="638230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629B88E8-03CD-44D9-9EE0-469452AC7230}"/>
                </a:ext>
              </a:extLst>
            </p:cNvPr>
            <p:cNvGrpSpPr/>
            <p:nvPr/>
          </p:nvGrpSpPr>
          <p:grpSpPr>
            <a:xfrm>
              <a:off x="2823377" y="2633166"/>
              <a:ext cx="1241399" cy="638230"/>
              <a:chOff x="2823377" y="2633166"/>
              <a:chExt cx="1241399" cy="638230"/>
            </a:xfrm>
          </p:grpSpPr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D30BEACD-93A0-50DF-7901-B55022C49F2A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399" cy="638230"/>
                <a:chOff x="584215" y="2608567"/>
                <a:chExt cx="1231347" cy="693152"/>
              </a:xfrm>
            </p:grpSpPr>
            <p:pic>
              <p:nvPicPr>
                <p:cNvPr id="59" name="Grafik 58">
                  <a:extLst>
                    <a:ext uri="{FF2B5EF4-FFF2-40B4-BE49-F238E27FC236}">
                      <a16:creationId xmlns:a16="http://schemas.microsoft.com/office/drawing/2014/main" id="{9750F413-7F1D-B25F-F989-96784B01E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60" name="Grafik 59">
                  <a:extLst>
                    <a:ext uri="{FF2B5EF4-FFF2-40B4-BE49-F238E27FC236}">
                      <a16:creationId xmlns:a16="http://schemas.microsoft.com/office/drawing/2014/main" id="{29D84CDD-7E7E-7CB7-108A-39CF300B5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09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80D08DC4-BA2D-17A2-7BEE-8E45CF45B6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2649"/>
              <a:stretch/>
            </p:blipFill>
            <p:spPr>
              <a:xfrm>
                <a:off x="3200570" y="2823888"/>
                <a:ext cx="200352" cy="254026"/>
              </a:xfrm>
              <a:prstGeom prst="rect">
                <a:avLst/>
              </a:prstGeom>
            </p:spPr>
          </p:pic>
        </p:grp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04D0735F-61BB-1CAB-7F91-4D1BEFDF3648}"/>
                </a:ext>
              </a:extLst>
            </p:cNvPr>
            <p:cNvSpPr txBox="1"/>
            <p:nvPr/>
          </p:nvSpPr>
          <p:spPr>
            <a:xfrm>
              <a:off x="3300745" y="2784914"/>
              <a:ext cx="951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Event</a:t>
              </a:r>
            </a:p>
          </p:txBody>
        </p:sp>
      </p:grpSp>
      <p:sp>
        <p:nvSpPr>
          <p:cNvPr id="2069" name="Rechteck: abgerundete Ecken 2068">
            <a:extLst>
              <a:ext uri="{FF2B5EF4-FFF2-40B4-BE49-F238E27FC236}">
                <a16:creationId xmlns:a16="http://schemas.microsoft.com/office/drawing/2014/main" id="{CF49789A-B429-5F46-7365-3461DF314204}"/>
              </a:ext>
            </a:extLst>
          </p:cNvPr>
          <p:cNvSpPr/>
          <p:nvPr/>
        </p:nvSpPr>
        <p:spPr>
          <a:xfrm>
            <a:off x="1183563" y="1407957"/>
            <a:ext cx="2227673" cy="2846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Lupe Silhouette">
            <a:extLst>
              <a:ext uri="{FF2B5EF4-FFF2-40B4-BE49-F238E27FC236}">
                <a16:creationId xmlns:a16="http://schemas.microsoft.com/office/drawing/2014/main" id="{319D3372-5F28-54D5-746A-83ADB0D38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6155" y="1447682"/>
            <a:ext cx="208384" cy="20838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306A610-8B7B-4FE6-0498-49C0008A3544}"/>
              </a:ext>
            </a:extLst>
          </p:cNvPr>
          <p:cNvSpPr txBox="1"/>
          <p:nvPr/>
        </p:nvSpPr>
        <p:spPr>
          <a:xfrm>
            <a:off x="1443202" y="1425954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Eventname</a:t>
            </a:r>
          </a:p>
        </p:txBody>
      </p:sp>
      <p:grpSp>
        <p:nvGrpSpPr>
          <p:cNvPr id="2074" name="Gruppieren 2073">
            <a:extLst>
              <a:ext uri="{FF2B5EF4-FFF2-40B4-BE49-F238E27FC236}">
                <a16:creationId xmlns:a16="http://schemas.microsoft.com/office/drawing/2014/main" id="{B2011C23-5A20-486D-CC88-483847DFDF15}"/>
              </a:ext>
            </a:extLst>
          </p:cNvPr>
          <p:cNvGrpSpPr/>
          <p:nvPr/>
        </p:nvGrpSpPr>
        <p:grpSpPr>
          <a:xfrm>
            <a:off x="95530" y="1388769"/>
            <a:ext cx="977493" cy="299427"/>
            <a:chOff x="95530" y="1224995"/>
            <a:chExt cx="977493" cy="299427"/>
          </a:xfrm>
        </p:grpSpPr>
        <p:sp>
          <p:nvSpPr>
            <p:cNvPr id="2071" name="Rechteck: abgerundete Ecken 2070">
              <a:extLst>
                <a:ext uri="{FF2B5EF4-FFF2-40B4-BE49-F238E27FC236}">
                  <a16:creationId xmlns:a16="http://schemas.microsoft.com/office/drawing/2014/main" id="{A1FED151-49B4-1C62-33C6-CA5E30830BA9}"/>
                </a:ext>
              </a:extLst>
            </p:cNvPr>
            <p:cNvSpPr/>
            <p:nvPr/>
          </p:nvSpPr>
          <p:spPr>
            <a:xfrm>
              <a:off x="95530" y="1224995"/>
              <a:ext cx="977493" cy="2994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72" name="Grafik 2071">
              <a:extLst>
                <a:ext uri="{FF2B5EF4-FFF2-40B4-BE49-F238E27FC236}">
                  <a16:creationId xmlns:a16="http://schemas.microsoft.com/office/drawing/2014/main" id="{06B64353-8CB2-6DE2-1C1B-E8C833D4A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649"/>
            <a:stretch/>
          </p:blipFill>
          <p:spPr>
            <a:xfrm>
              <a:off x="238315" y="1277531"/>
              <a:ext cx="136191" cy="174065"/>
            </a:xfrm>
            <a:prstGeom prst="rect">
              <a:avLst/>
            </a:prstGeom>
          </p:spPr>
        </p:pic>
        <p:sp>
          <p:nvSpPr>
            <p:cNvPr id="2073" name="Textfeld 2072">
              <a:extLst>
                <a:ext uri="{FF2B5EF4-FFF2-40B4-BE49-F238E27FC236}">
                  <a16:creationId xmlns:a16="http://schemas.microsoft.com/office/drawing/2014/main" id="{F5D4EF93-8DF5-7B3B-9AAB-E817978357F0}"/>
                </a:ext>
              </a:extLst>
            </p:cNvPr>
            <p:cNvSpPr txBox="1"/>
            <p:nvPr/>
          </p:nvSpPr>
          <p:spPr>
            <a:xfrm>
              <a:off x="347220" y="1244183"/>
              <a:ext cx="646943" cy="16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Event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207" name="Gerader Verbinder 2206">
            <a:extLst>
              <a:ext uri="{FF2B5EF4-FFF2-40B4-BE49-F238E27FC236}">
                <a16:creationId xmlns:a16="http://schemas.microsoft.com/office/drawing/2014/main" id="{50D6303E-00A1-C3ED-9AF9-F5CFDB32C2C7}"/>
              </a:ext>
            </a:extLst>
          </p:cNvPr>
          <p:cNvCxnSpPr>
            <a:cxnSpLocks/>
          </p:cNvCxnSpPr>
          <p:nvPr/>
        </p:nvCxnSpPr>
        <p:spPr>
          <a:xfrm>
            <a:off x="5681764" y="560698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8" name="Rechteck: abgerundete Ecken 2207">
            <a:extLst>
              <a:ext uri="{FF2B5EF4-FFF2-40B4-BE49-F238E27FC236}">
                <a16:creationId xmlns:a16="http://schemas.microsoft.com/office/drawing/2014/main" id="{8C5D2CF0-98C8-B72D-4861-515BE1CDB506}"/>
              </a:ext>
            </a:extLst>
          </p:cNvPr>
          <p:cNvSpPr/>
          <p:nvPr/>
        </p:nvSpPr>
        <p:spPr>
          <a:xfrm>
            <a:off x="4601122" y="471297"/>
            <a:ext cx="944058" cy="19020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z.B. 50 Personen</a:t>
            </a:r>
            <a:endParaRPr lang="de-DE" sz="800" dirty="0">
              <a:solidFill>
                <a:srgbClr val="DEDEDE"/>
              </a:solidFill>
            </a:endParaRPr>
          </a:p>
        </p:txBody>
      </p:sp>
      <p:sp>
        <p:nvSpPr>
          <p:cNvPr id="2209" name="Rechteck: abgerundete Ecken 2208">
            <a:extLst>
              <a:ext uri="{FF2B5EF4-FFF2-40B4-BE49-F238E27FC236}">
                <a16:creationId xmlns:a16="http://schemas.microsoft.com/office/drawing/2014/main" id="{3D4B3C59-BEE9-990C-F083-32B6AEB1AF14}"/>
              </a:ext>
            </a:extLst>
          </p:cNvPr>
          <p:cNvSpPr/>
          <p:nvPr/>
        </p:nvSpPr>
        <p:spPr>
          <a:xfrm>
            <a:off x="5981762" y="466316"/>
            <a:ext cx="944058" cy="19519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z.B. 60 Personen</a:t>
            </a:r>
            <a:endParaRPr lang="de-DE" sz="800" dirty="0">
              <a:solidFill>
                <a:srgbClr val="DEDEDE"/>
              </a:solidFill>
            </a:endParaRPr>
          </a:p>
        </p:txBody>
      </p:sp>
      <p:grpSp>
        <p:nvGrpSpPr>
          <p:cNvPr id="2258" name="Gruppieren 2257">
            <a:extLst>
              <a:ext uri="{FF2B5EF4-FFF2-40B4-BE49-F238E27FC236}">
                <a16:creationId xmlns:a16="http://schemas.microsoft.com/office/drawing/2014/main" id="{DEEC2DF1-9856-9DBF-F158-4885A1F5F018}"/>
              </a:ext>
            </a:extLst>
          </p:cNvPr>
          <p:cNvGrpSpPr/>
          <p:nvPr/>
        </p:nvGrpSpPr>
        <p:grpSpPr>
          <a:xfrm>
            <a:off x="81649" y="1725547"/>
            <a:ext cx="3418766" cy="3374181"/>
            <a:chOff x="4660710" y="2406738"/>
            <a:chExt cx="3418766" cy="3374181"/>
          </a:xfrm>
        </p:grpSpPr>
        <p:sp>
          <p:nvSpPr>
            <p:cNvPr id="2142" name="Rechteck: abgerundete Ecken 2141">
              <a:extLst>
                <a:ext uri="{FF2B5EF4-FFF2-40B4-BE49-F238E27FC236}">
                  <a16:creationId xmlns:a16="http://schemas.microsoft.com/office/drawing/2014/main" id="{0D9D7317-466C-DAF2-2652-4B92DE35AB21}"/>
                </a:ext>
              </a:extLst>
            </p:cNvPr>
            <p:cNvSpPr/>
            <p:nvPr/>
          </p:nvSpPr>
          <p:spPr>
            <a:xfrm>
              <a:off x="4660710" y="2406738"/>
              <a:ext cx="3418766" cy="3374181"/>
            </a:xfrm>
            <a:prstGeom prst="roundRect">
              <a:avLst>
                <a:gd name="adj" fmla="val 4527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43" name="Grafik 2142">
              <a:extLst>
                <a:ext uri="{FF2B5EF4-FFF2-40B4-BE49-F238E27FC236}">
                  <a16:creationId xmlns:a16="http://schemas.microsoft.com/office/drawing/2014/main" id="{4EBC5609-303C-7836-DE4C-48498FF86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7159"/>
            <a:stretch/>
          </p:blipFill>
          <p:spPr>
            <a:xfrm>
              <a:off x="5597846" y="5039246"/>
              <a:ext cx="407313" cy="199386"/>
            </a:xfrm>
            <a:prstGeom prst="rect">
              <a:avLst/>
            </a:prstGeom>
          </p:spPr>
        </p:pic>
        <p:cxnSp>
          <p:nvCxnSpPr>
            <p:cNvPr id="2150" name="Gerader Verbinder 2149">
              <a:extLst>
                <a:ext uri="{FF2B5EF4-FFF2-40B4-BE49-F238E27FC236}">
                  <a16:creationId xmlns:a16="http://schemas.microsoft.com/office/drawing/2014/main" id="{82D669AC-E763-7E96-1D5D-6FD784E171A8}"/>
                </a:ext>
              </a:extLst>
            </p:cNvPr>
            <p:cNvCxnSpPr>
              <a:cxnSpLocks/>
            </p:cNvCxnSpPr>
            <p:nvPr/>
          </p:nvCxnSpPr>
          <p:spPr>
            <a:xfrm>
              <a:off x="4767361" y="3103157"/>
              <a:ext cx="3176200" cy="3461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47" name="Gruppieren 2246">
              <a:extLst>
                <a:ext uri="{FF2B5EF4-FFF2-40B4-BE49-F238E27FC236}">
                  <a16:creationId xmlns:a16="http://schemas.microsoft.com/office/drawing/2014/main" id="{EE524E61-16D5-0B20-B8E0-EAAE48C8FA55}"/>
                </a:ext>
              </a:extLst>
            </p:cNvPr>
            <p:cNvGrpSpPr/>
            <p:nvPr/>
          </p:nvGrpSpPr>
          <p:grpSpPr>
            <a:xfrm>
              <a:off x="4788007" y="3621262"/>
              <a:ext cx="3109134" cy="308378"/>
              <a:chOff x="4963713" y="3620915"/>
              <a:chExt cx="3109134" cy="308378"/>
            </a:xfrm>
          </p:grpSpPr>
          <p:cxnSp>
            <p:nvCxnSpPr>
              <p:cNvPr id="2176" name="Gerader Verbinder 2175">
                <a:extLst>
                  <a:ext uri="{FF2B5EF4-FFF2-40B4-BE49-F238E27FC236}">
                    <a16:creationId xmlns:a16="http://schemas.microsoft.com/office/drawing/2014/main" id="{A16D1385-D590-CD60-703E-260BDAA82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8216" y="3683723"/>
                <a:ext cx="2907759" cy="0"/>
              </a:xfrm>
              <a:prstGeom prst="line">
                <a:avLst/>
              </a:prstGeom>
              <a:ln>
                <a:solidFill>
                  <a:srgbClr val="00D9B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7" name="Ellipse 2176">
                <a:extLst>
                  <a:ext uri="{FF2B5EF4-FFF2-40B4-BE49-F238E27FC236}">
                    <a16:creationId xmlns:a16="http://schemas.microsoft.com/office/drawing/2014/main" id="{499ED17B-C542-DB6D-20C4-9279B0989D0F}"/>
                  </a:ext>
                </a:extLst>
              </p:cNvPr>
              <p:cNvSpPr/>
              <p:nvPr/>
            </p:nvSpPr>
            <p:spPr>
              <a:xfrm>
                <a:off x="5464126" y="3620915"/>
                <a:ext cx="111425" cy="132450"/>
              </a:xfrm>
              <a:prstGeom prst="ellipse">
                <a:avLst/>
              </a:prstGeom>
              <a:solidFill>
                <a:srgbClr val="F7F7F7"/>
              </a:solidFill>
              <a:ln>
                <a:solidFill>
                  <a:srgbClr val="00D9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8" name="Textfeld 2177">
                <a:extLst>
                  <a:ext uri="{FF2B5EF4-FFF2-40B4-BE49-F238E27FC236}">
                    <a16:creationId xmlns:a16="http://schemas.microsoft.com/office/drawing/2014/main" id="{BE30237C-75A6-27D3-6C6D-058A88F13EE5}"/>
                  </a:ext>
                </a:extLst>
              </p:cNvPr>
              <p:cNvSpPr txBox="1"/>
              <p:nvPr/>
            </p:nvSpPr>
            <p:spPr>
              <a:xfrm>
                <a:off x="4963713" y="3694250"/>
                <a:ext cx="425105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0km</a:t>
                </a:r>
              </a:p>
            </p:txBody>
          </p:sp>
          <p:sp>
            <p:nvSpPr>
              <p:cNvPr id="2179" name="Textfeld 2178">
                <a:extLst>
                  <a:ext uri="{FF2B5EF4-FFF2-40B4-BE49-F238E27FC236}">
                    <a16:creationId xmlns:a16="http://schemas.microsoft.com/office/drawing/2014/main" id="{54ECDE53-E2F6-11CD-61BD-50F7DD01A942}"/>
                  </a:ext>
                </a:extLst>
              </p:cNvPr>
              <p:cNvSpPr txBox="1"/>
              <p:nvPr/>
            </p:nvSpPr>
            <p:spPr>
              <a:xfrm>
                <a:off x="7495841" y="3701863"/>
                <a:ext cx="577006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100km+</a:t>
                </a:r>
              </a:p>
            </p:txBody>
          </p:sp>
          <p:cxnSp>
            <p:nvCxnSpPr>
              <p:cNvPr id="2180" name="Gerader Verbinder 2179">
                <a:extLst>
                  <a:ext uri="{FF2B5EF4-FFF2-40B4-BE49-F238E27FC236}">
                    <a16:creationId xmlns:a16="http://schemas.microsoft.com/office/drawing/2014/main" id="{8F8F47E2-B93F-47A1-AE8D-6DD5E0B04E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4892" y="362870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1" name="Gerader Verbinder 2180">
                <a:extLst>
                  <a:ext uri="{FF2B5EF4-FFF2-40B4-BE49-F238E27FC236}">
                    <a16:creationId xmlns:a16="http://schemas.microsoft.com/office/drawing/2014/main" id="{EC8143D8-B56C-B185-2873-82F06BA4E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769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2" name="Gerader Verbinder 2181">
                <a:extLst>
                  <a:ext uri="{FF2B5EF4-FFF2-40B4-BE49-F238E27FC236}">
                    <a16:creationId xmlns:a16="http://schemas.microsoft.com/office/drawing/2014/main" id="{29701F58-1C0B-8C4E-8A3C-19C8BBE3F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8813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3" name="Gerader Verbinder 2182">
                <a:extLst>
                  <a:ext uri="{FF2B5EF4-FFF2-40B4-BE49-F238E27FC236}">
                    <a16:creationId xmlns:a16="http://schemas.microsoft.com/office/drawing/2014/main" id="{24E543EE-B4BF-189A-A73F-E79AD82D0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2221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4" name="Gerader Verbinder 2183">
                <a:extLst>
                  <a:ext uri="{FF2B5EF4-FFF2-40B4-BE49-F238E27FC236}">
                    <a16:creationId xmlns:a16="http://schemas.microsoft.com/office/drawing/2014/main" id="{963ACE00-4B1D-EE44-F9FD-E0BF6EE28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9653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5" name="Gerader Verbinder 2184">
                <a:extLst>
                  <a:ext uri="{FF2B5EF4-FFF2-40B4-BE49-F238E27FC236}">
                    <a16:creationId xmlns:a16="http://schemas.microsoft.com/office/drawing/2014/main" id="{F780C1B6-0FD5-5897-E99F-C6512D06A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7709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6" name="Gerader Verbinder 2185">
                <a:extLst>
                  <a:ext uri="{FF2B5EF4-FFF2-40B4-BE49-F238E27FC236}">
                    <a16:creationId xmlns:a16="http://schemas.microsoft.com/office/drawing/2014/main" id="{3758C331-5416-20CC-8A00-3B32883F8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770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7" name="Gerader Verbinder 2186">
                <a:extLst>
                  <a:ext uri="{FF2B5EF4-FFF2-40B4-BE49-F238E27FC236}">
                    <a16:creationId xmlns:a16="http://schemas.microsoft.com/office/drawing/2014/main" id="{BB3F6C6E-6572-AC2B-0B68-41414601F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274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8" name="Textfeld 2187">
                <a:extLst>
                  <a:ext uri="{FF2B5EF4-FFF2-40B4-BE49-F238E27FC236}">
                    <a16:creationId xmlns:a16="http://schemas.microsoft.com/office/drawing/2014/main" id="{CAEE12FD-1AD5-0C8A-C7D7-77C75F5D49C0}"/>
                  </a:ext>
                </a:extLst>
              </p:cNvPr>
              <p:cNvSpPr txBox="1"/>
              <p:nvPr/>
            </p:nvSpPr>
            <p:spPr>
              <a:xfrm>
                <a:off x="5257205" y="3704392"/>
                <a:ext cx="384921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5km</a:t>
                </a:r>
              </a:p>
            </p:txBody>
          </p:sp>
          <p:sp>
            <p:nvSpPr>
              <p:cNvPr id="2189" name="Textfeld 2188">
                <a:extLst>
                  <a:ext uri="{FF2B5EF4-FFF2-40B4-BE49-F238E27FC236}">
                    <a16:creationId xmlns:a16="http://schemas.microsoft.com/office/drawing/2014/main" id="{401CC622-190D-995C-DFAB-0A63B4A86552}"/>
                  </a:ext>
                </a:extLst>
              </p:cNvPr>
              <p:cNvSpPr txBox="1"/>
              <p:nvPr/>
            </p:nvSpPr>
            <p:spPr>
              <a:xfrm>
                <a:off x="5603591" y="3702171"/>
                <a:ext cx="478420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10km</a:t>
                </a:r>
              </a:p>
            </p:txBody>
          </p:sp>
          <p:sp>
            <p:nvSpPr>
              <p:cNvPr id="2190" name="Textfeld 2189">
                <a:extLst>
                  <a:ext uri="{FF2B5EF4-FFF2-40B4-BE49-F238E27FC236}">
                    <a16:creationId xmlns:a16="http://schemas.microsoft.com/office/drawing/2014/main" id="{69F4F004-0862-90B4-5D14-1D449F97E41A}"/>
                  </a:ext>
                </a:extLst>
              </p:cNvPr>
              <p:cNvSpPr txBox="1"/>
              <p:nvPr/>
            </p:nvSpPr>
            <p:spPr>
              <a:xfrm>
                <a:off x="5960147" y="3705251"/>
                <a:ext cx="458073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20km</a:t>
                </a:r>
              </a:p>
            </p:txBody>
          </p:sp>
          <p:sp>
            <p:nvSpPr>
              <p:cNvPr id="2191" name="Textfeld 2190">
                <a:extLst>
                  <a:ext uri="{FF2B5EF4-FFF2-40B4-BE49-F238E27FC236}">
                    <a16:creationId xmlns:a16="http://schemas.microsoft.com/office/drawing/2014/main" id="{6C377350-BFBA-C9D0-3D5B-47EF3728E53F}"/>
                  </a:ext>
                </a:extLst>
              </p:cNvPr>
              <p:cNvSpPr txBox="1"/>
              <p:nvPr/>
            </p:nvSpPr>
            <p:spPr>
              <a:xfrm>
                <a:off x="6316248" y="3701740"/>
                <a:ext cx="437301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30km</a:t>
                </a:r>
              </a:p>
            </p:txBody>
          </p:sp>
          <p:sp>
            <p:nvSpPr>
              <p:cNvPr id="2192" name="Textfeld 2191">
                <a:extLst>
                  <a:ext uri="{FF2B5EF4-FFF2-40B4-BE49-F238E27FC236}">
                    <a16:creationId xmlns:a16="http://schemas.microsoft.com/office/drawing/2014/main" id="{624B9121-2C19-1685-1030-CE9B470A97C8}"/>
                  </a:ext>
                </a:extLst>
              </p:cNvPr>
              <p:cNvSpPr txBox="1"/>
              <p:nvPr/>
            </p:nvSpPr>
            <p:spPr>
              <a:xfrm>
                <a:off x="6608570" y="3704004"/>
                <a:ext cx="453566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40km</a:t>
                </a:r>
              </a:p>
            </p:txBody>
          </p:sp>
          <p:sp>
            <p:nvSpPr>
              <p:cNvPr id="2193" name="Textfeld 2192">
                <a:extLst>
                  <a:ext uri="{FF2B5EF4-FFF2-40B4-BE49-F238E27FC236}">
                    <a16:creationId xmlns:a16="http://schemas.microsoft.com/office/drawing/2014/main" id="{A3826312-169A-046C-0620-CB104B54B159}"/>
                  </a:ext>
                </a:extLst>
              </p:cNvPr>
              <p:cNvSpPr txBox="1"/>
              <p:nvPr/>
            </p:nvSpPr>
            <p:spPr>
              <a:xfrm>
                <a:off x="6932416" y="3703960"/>
                <a:ext cx="453565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50km</a:t>
                </a:r>
              </a:p>
            </p:txBody>
          </p:sp>
          <p:sp>
            <p:nvSpPr>
              <p:cNvPr id="2194" name="Textfeld 2193">
                <a:extLst>
                  <a:ext uri="{FF2B5EF4-FFF2-40B4-BE49-F238E27FC236}">
                    <a16:creationId xmlns:a16="http://schemas.microsoft.com/office/drawing/2014/main" id="{46763958-F704-789C-A337-09952AA42B45}"/>
                  </a:ext>
                </a:extLst>
              </p:cNvPr>
              <p:cNvSpPr txBox="1"/>
              <p:nvPr/>
            </p:nvSpPr>
            <p:spPr>
              <a:xfrm>
                <a:off x="7228998" y="3701946"/>
                <a:ext cx="500302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60km</a:t>
                </a:r>
              </a:p>
            </p:txBody>
          </p:sp>
        </p:grpSp>
        <p:sp>
          <p:nvSpPr>
            <p:cNvPr id="2153" name="Rechteck: abgerundete Ecken 2152">
              <a:extLst>
                <a:ext uri="{FF2B5EF4-FFF2-40B4-BE49-F238E27FC236}">
                  <a16:creationId xmlns:a16="http://schemas.microsoft.com/office/drawing/2014/main" id="{7BB8E6B3-44C2-2F42-BB32-6C975C1F91E0}"/>
                </a:ext>
              </a:extLst>
            </p:cNvPr>
            <p:cNvSpPr/>
            <p:nvPr/>
          </p:nvSpPr>
          <p:spPr>
            <a:xfrm>
              <a:off x="6907321" y="5350296"/>
              <a:ext cx="1046048" cy="27918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anwenden</a:t>
              </a:r>
            </a:p>
          </p:txBody>
        </p:sp>
        <p:sp>
          <p:nvSpPr>
            <p:cNvPr id="2154" name="Rechteck: abgerundete Ecken 2153">
              <a:extLst>
                <a:ext uri="{FF2B5EF4-FFF2-40B4-BE49-F238E27FC236}">
                  <a16:creationId xmlns:a16="http://schemas.microsoft.com/office/drawing/2014/main" id="{10E33AF6-CB0F-B530-2AC0-F41BD9A06455}"/>
                </a:ext>
              </a:extLst>
            </p:cNvPr>
            <p:cNvSpPr/>
            <p:nvPr/>
          </p:nvSpPr>
          <p:spPr>
            <a:xfrm>
              <a:off x="4801655" y="5354452"/>
              <a:ext cx="1046048" cy="279188"/>
            </a:xfrm>
            <a:prstGeom prst="roundRect">
              <a:avLst/>
            </a:prstGeom>
            <a:solidFill>
              <a:srgbClr val="FE444D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zurücksetzten</a:t>
              </a:r>
            </a:p>
          </p:txBody>
        </p:sp>
        <p:sp>
          <p:nvSpPr>
            <p:cNvPr id="2155" name="Textfeld 2154">
              <a:extLst>
                <a:ext uri="{FF2B5EF4-FFF2-40B4-BE49-F238E27FC236}">
                  <a16:creationId xmlns:a16="http://schemas.microsoft.com/office/drawing/2014/main" id="{C6CC6C6B-0078-41FC-A386-F59A023E8653}"/>
                </a:ext>
              </a:extLst>
            </p:cNvPr>
            <p:cNvSpPr txBox="1"/>
            <p:nvPr/>
          </p:nvSpPr>
          <p:spPr>
            <a:xfrm>
              <a:off x="4767819" y="2554460"/>
              <a:ext cx="906118" cy="272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/>
                <a:t>Region</a:t>
              </a:r>
            </a:p>
            <a:p>
              <a:endParaRPr lang="de-DE" sz="900" dirty="0"/>
            </a:p>
            <a:p>
              <a:r>
                <a:rPr lang="de-DE" sz="900" dirty="0"/>
                <a:t>Eventgröße</a:t>
              </a:r>
            </a:p>
            <a:p>
              <a:endParaRPr lang="de-DE" sz="900" dirty="0"/>
            </a:p>
            <a:p>
              <a:r>
                <a:rPr lang="de-DE" sz="900" dirty="0"/>
                <a:t>Ticketpreis</a:t>
              </a:r>
            </a:p>
            <a:p>
              <a:endParaRPr lang="de-DE" sz="900" dirty="0"/>
            </a:p>
            <a:p>
              <a:r>
                <a:rPr lang="de-DE" sz="900" dirty="0"/>
                <a:t>Entfernung</a:t>
              </a:r>
              <a:br>
                <a:rPr lang="de-DE" sz="900" dirty="0"/>
              </a:br>
              <a:endParaRPr lang="de-DE" sz="900" dirty="0"/>
            </a:p>
            <a:p>
              <a:endParaRPr lang="de-DE" sz="900" dirty="0"/>
            </a:p>
            <a:p>
              <a:endParaRPr lang="de-DE" sz="900" dirty="0"/>
            </a:p>
            <a:p>
              <a:r>
                <a:rPr lang="de-DE" sz="900" dirty="0"/>
                <a:t>Alter</a:t>
              </a:r>
            </a:p>
            <a:p>
              <a:endParaRPr lang="de-DE" sz="900" dirty="0"/>
            </a:p>
            <a:p>
              <a:r>
                <a:rPr lang="de-DE" sz="900" dirty="0"/>
                <a:t>Datum</a:t>
              </a:r>
            </a:p>
            <a:p>
              <a:endParaRPr lang="de-DE" sz="900" dirty="0"/>
            </a:p>
            <a:p>
              <a:r>
                <a:rPr lang="de-DE" sz="900" dirty="0"/>
                <a:t>Startzeit</a:t>
              </a:r>
            </a:p>
            <a:p>
              <a:endParaRPr lang="de-DE" sz="900" dirty="0"/>
            </a:p>
            <a:p>
              <a:r>
                <a:rPr lang="de-DE" sz="900" dirty="0"/>
                <a:t>Dauer</a:t>
              </a:r>
            </a:p>
            <a:p>
              <a:endParaRPr lang="de-DE" sz="900" dirty="0"/>
            </a:p>
            <a:p>
              <a:r>
                <a:rPr lang="de-DE" sz="900" dirty="0"/>
                <a:t>Open Air</a:t>
              </a:r>
              <a:endParaRPr lang="de-DE" dirty="0"/>
            </a:p>
          </p:txBody>
        </p:sp>
        <p:cxnSp>
          <p:nvCxnSpPr>
            <p:cNvPr id="2163" name="Gerader Verbinder 2162">
              <a:extLst>
                <a:ext uri="{FF2B5EF4-FFF2-40B4-BE49-F238E27FC236}">
                  <a16:creationId xmlns:a16="http://schemas.microsoft.com/office/drawing/2014/main" id="{B2A8C6D2-D0B0-586B-7EBD-ED4635B353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1436" y="2968424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3" name="Gerader Verbinder 2172">
              <a:extLst>
                <a:ext uri="{FF2B5EF4-FFF2-40B4-BE49-F238E27FC236}">
                  <a16:creationId xmlns:a16="http://schemas.microsoft.com/office/drawing/2014/main" id="{471C789B-9180-8330-2239-23128CA1CBE8}"/>
                </a:ext>
              </a:extLst>
            </p:cNvPr>
            <p:cNvCxnSpPr>
              <a:cxnSpLocks/>
            </p:cNvCxnSpPr>
            <p:nvPr/>
          </p:nvCxnSpPr>
          <p:spPr>
            <a:xfrm>
              <a:off x="4767361" y="5281769"/>
              <a:ext cx="3176200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4" name="Gerader Verbinder 2173">
              <a:extLst>
                <a:ext uri="{FF2B5EF4-FFF2-40B4-BE49-F238E27FC236}">
                  <a16:creationId xmlns:a16="http://schemas.microsoft.com/office/drawing/2014/main" id="{5BD04C37-15E8-42D9-DDD6-EBC816EA011E}"/>
                </a:ext>
              </a:extLst>
            </p:cNvPr>
            <p:cNvCxnSpPr>
              <a:cxnSpLocks/>
            </p:cNvCxnSpPr>
            <p:nvPr/>
          </p:nvCxnSpPr>
          <p:spPr>
            <a:xfrm>
              <a:off x="4767361" y="2811333"/>
              <a:ext cx="3176200" cy="6678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5" name="Rechteck: abgerundete Ecken 2174">
              <a:extLst>
                <a:ext uri="{FF2B5EF4-FFF2-40B4-BE49-F238E27FC236}">
                  <a16:creationId xmlns:a16="http://schemas.microsoft.com/office/drawing/2014/main" id="{478A2765-B012-3D4D-FE3E-247356154121}"/>
                </a:ext>
              </a:extLst>
            </p:cNvPr>
            <p:cNvSpPr/>
            <p:nvPr/>
          </p:nvSpPr>
          <p:spPr>
            <a:xfrm>
              <a:off x="5483081" y="2555311"/>
              <a:ext cx="2335537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32427 Minden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197" name="Rechteck: abgerundete Ecken 2196">
              <a:extLst>
                <a:ext uri="{FF2B5EF4-FFF2-40B4-BE49-F238E27FC236}">
                  <a16:creationId xmlns:a16="http://schemas.microsoft.com/office/drawing/2014/main" id="{77E94BF2-E225-678C-A462-193EB173E799}"/>
                </a:ext>
              </a:extLst>
            </p:cNvPr>
            <p:cNvSpPr/>
            <p:nvPr/>
          </p:nvSpPr>
          <p:spPr>
            <a:xfrm>
              <a:off x="5490794" y="2879023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00" name="Rechteck: abgerundete Ecken 2199">
              <a:extLst>
                <a:ext uri="{FF2B5EF4-FFF2-40B4-BE49-F238E27FC236}">
                  <a16:creationId xmlns:a16="http://schemas.microsoft.com/office/drawing/2014/main" id="{0217C810-9F76-44C5-A4C9-111C928236CE}"/>
                </a:ext>
              </a:extLst>
            </p:cNvPr>
            <p:cNvSpPr/>
            <p:nvPr/>
          </p:nvSpPr>
          <p:spPr>
            <a:xfrm>
              <a:off x="6871434" y="2874042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04" name="Gerader Verbinder 2203">
              <a:extLst>
                <a:ext uri="{FF2B5EF4-FFF2-40B4-BE49-F238E27FC236}">
                  <a16:creationId xmlns:a16="http://schemas.microsoft.com/office/drawing/2014/main" id="{EB3239BD-08BE-765D-42DA-813141BAA606}"/>
                </a:ext>
              </a:extLst>
            </p:cNvPr>
            <p:cNvCxnSpPr>
              <a:cxnSpLocks/>
            </p:cNvCxnSpPr>
            <p:nvPr/>
          </p:nvCxnSpPr>
          <p:spPr>
            <a:xfrm>
              <a:off x="6571436" y="3232154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5" name="Rechteck: abgerundete Ecken 2204">
              <a:extLst>
                <a:ext uri="{FF2B5EF4-FFF2-40B4-BE49-F238E27FC236}">
                  <a16:creationId xmlns:a16="http://schemas.microsoft.com/office/drawing/2014/main" id="{E7D293AA-723A-73BE-F763-AD9A7EE9890B}"/>
                </a:ext>
              </a:extLst>
            </p:cNvPr>
            <p:cNvSpPr/>
            <p:nvPr/>
          </p:nvSpPr>
          <p:spPr>
            <a:xfrm>
              <a:off x="5490794" y="3142753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06" name="Rechteck: abgerundete Ecken 2205">
              <a:extLst>
                <a:ext uri="{FF2B5EF4-FFF2-40B4-BE49-F238E27FC236}">
                  <a16:creationId xmlns:a16="http://schemas.microsoft.com/office/drawing/2014/main" id="{B7895E3A-45FD-2BE0-1E1C-FBA3BCE3C76C}"/>
                </a:ext>
              </a:extLst>
            </p:cNvPr>
            <p:cNvSpPr/>
            <p:nvPr/>
          </p:nvSpPr>
          <p:spPr>
            <a:xfrm>
              <a:off x="6871434" y="3137772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13" name="Gerader Verbinder 2212">
              <a:extLst>
                <a:ext uri="{FF2B5EF4-FFF2-40B4-BE49-F238E27FC236}">
                  <a16:creationId xmlns:a16="http://schemas.microsoft.com/office/drawing/2014/main" id="{7F8F8B1F-C671-E7EE-4AD0-55115CEA6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07" y="3370480"/>
              <a:ext cx="3155554" cy="2078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Gerader Verbinder 2213">
              <a:extLst>
                <a:ext uri="{FF2B5EF4-FFF2-40B4-BE49-F238E27FC236}">
                  <a16:creationId xmlns:a16="http://schemas.microsoft.com/office/drawing/2014/main" id="{5E473CCC-72A2-A781-B614-C1D4B761E522}"/>
                </a:ext>
              </a:extLst>
            </p:cNvPr>
            <p:cNvCxnSpPr>
              <a:cxnSpLocks/>
            </p:cNvCxnSpPr>
            <p:nvPr/>
          </p:nvCxnSpPr>
          <p:spPr>
            <a:xfrm>
              <a:off x="4789833" y="3919299"/>
              <a:ext cx="3153728" cy="1354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Gerader Verbinder 2218">
              <a:extLst>
                <a:ext uri="{FF2B5EF4-FFF2-40B4-BE49-F238E27FC236}">
                  <a16:creationId xmlns:a16="http://schemas.microsoft.com/office/drawing/2014/main" id="{CC4CF30B-52F9-21B8-9FE7-BE84BAE5AE87}"/>
                </a:ext>
              </a:extLst>
            </p:cNvPr>
            <p:cNvCxnSpPr>
              <a:cxnSpLocks/>
            </p:cNvCxnSpPr>
            <p:nvPr/>
          </p:nvCxnSpPr>
          <p:spPr>
            <a:xfrm>
              <a:off x="6576936" y="4060489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0" name="Rechteck: abgerundete Ecken 2219">
              <a:extLst>
                <a:ext uri="{FF2B5EF4-FFF2-40B4-BE49-F238E27FC236}">
                  <a16:creationId xmlns:a16="http://schemas.microsoft.com/office/drawing/2014/main" id="{740C65A9-3526-216E-0FE9-3172F20E5758}"/>
                </a:ext>
              </a:extLst>
            </p:cNvPr>
            <p:cNvSpPr/>
            <p:nvPr/>
          </p:nvSpPr>
          <p:spPr>
            <a:xfrm>
              <a:off x="5496294" y="3971088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21" name="Rechteck: abgerundete Ecken 2220">
              <a:extLst>
                <a:ext uri="{FF2B5EF4-FFF2-40B4-BE49-F238E27FC236}">
                  <a16:creationId xmlns:a16="http://schemas.microsoft.com/office/drawing/2014/main" id="{3782FE2D-EDDE-9FA3-D5FC-11EE9C8106E9}"/>
                </a:ext>
              </a:extLst>
            </p:cNvPr>
            <p:cNvSpPr/>
            <p:nvPr/>
          </p:nvSpPr>
          <p:spPr>
            <a:xfrm>
              <a:off x="6876934" y="3966107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22" name="Gerader Verbinder 2221">
              <a:extLst>
                <a:ext uri="{FF2B5EF4-FFF2-40B4-BE49-F238E27FC236}">
                  <a16:creationId xmlns:a16="http://schemas.microsoft.com/office/drawing/2014/main" id="{00BEBFEB-3AEE-DC98-2FC0-BABC53EBFEE5}"/>
                </a:ext>
              </a:extLst>
            </p:cNvPr>
            <p:cNvCxnSpPr>
              <a:cxnSpLocks/>
            </p:cNvCxnSpPr>
            <p:nvPr/>
          </p:nvCxnSpPr>
          <p:spPr>
            <a:xfrm>
              <a:off x="4802239" y="4187101"/>
              <a:ext cx="3148438" cy="16399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Gerader Verbinder 2222">
              <a:extLst>
                <a:ext uri="{FF2B5EF4-FFF2-40B4-BE49-F238E27FC236}">
                  <a16:creationId xmlns:a16="http://schemas.microsoft.com/office/drawing/2014/main" id="{6E6A5DC2-793E-E0A6-3A3E-5F84887493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260" y="4322123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4" name="Rechteck: abgerundete Ecken 2223">
              <a:extLst>
                <a:ext uri="{FF2B5EF4-FFF2-40B4-BE49-F238E27FC236}">
                  <a16:creationId xmlns:a16="http://schemas.microsoft.com/office/drawing/2014/main" id="{C9D167B1-F675-D401-50BA-5027400E214D}"/>
                </a:ext>
              </a:extLst>
            </p:cNvPr>
            <p:cNvSpPr/>
            <p:nvPr/>
          </p:nvSpPr>
          <p:spPr>
            <a:xfrm>
              <a:off x="5504442" y="4232722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25" name="Rechteck: abgerundete Ecken 2224">
              <a:extLst>
                <a:ext uri="{FF2B5EF4-FFF2-40B4-BE49-F238E27FC236}">
                  <a16:creationId xmlns:a16="http://schemas.microsoft.com/office/drawing/2014/main" id="{7DBC7330-BD75-A4C1-7561-95D7B69CC850}"/>
                </a:ext>
              </a:extLst>
            </p:cNvPr>
            <p:cNvSpPr/>
            <p:nvPr/>
          </p:nvSpPr>
          <p:spPr>
            <a:xfrm>
              <a:off x="6878258" y="4227741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26" name="Gerader Verbinder 2225">
              <a:extLst>
                <a:ext uri="{FF2B5EF4-FFF2-40B4-BE49-F238E27FC236}">
                  <a16:creationId xmlns:a16="http://schemas.microsoft.com/office/drawing/2014/main" id="{43C7DE2B-B7CD-1E0E-4496-05D77D488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186" y="4451464"/>
              <a:ext cx="3145491" cy="10722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7" name="Gerader Verbinder 2226">
              <a:extLst>
                <a:ext uri="{FF2B5EF4-FFF2-40B4-BE49-F238E27FC236}">
                  <a16:creationId xmlns:a16="http://schemas.microsoft.com/office/drawing/2014/main" id="{CFC113FD-894F-DE0F-E43A-67F5BF66A289}"/>
                </a:ext>
              </a:extLst>
            </p:cNvPr>
            <p:cNvCxnSpPr>
              <a:cxnSpLocks/>
            </p:cNvCxnSpPr>
            <p:nvPr/>
          </p:nvCxnSpPr>
          <p:spPr>
            <a:xfrm>
              <a:off x="6581791" y="4596501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8" name="Rechteck: abgerundete Ecken 2227">
              <a:extLst>
                <a:ext uri="{FF2B5EF4-FFF2-40B4-BE49-F238E27FC236}">
                  <a16:creationId xmlns:a16="http://schemas.microsoft.com/office/drawing/2014/main" id="{E59239E8-A95A-2CD5-0491-D08AD39CC20E}"/>
                </a:ext>
              </a:extLst>
            </p:cNvPr>
            <p:cNvSpPr/>
            <p:nvPr/>
          </p:nvSpPr>
          <p:spPr>
            <a:xfrm>
              <a:off x="5501149" y="4507100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29" name="Rechteck: abgerundete Ecken 2228">
              <a:extLst>
                <a:ext uri="{FF2B5EF4-FFF2-40B4-BE49-F238E27FC236}">
                  <a16:creationId xmlns:a16="http://schemas.microsoft.com/office/drawing/2014/main" id="{4CD62B5A-C786-717C-20DE-E16F59C6D73B}"/>
                </a:ext>
              </a:extLst>
            </p:cNvPr>
            <p:cNvSpPr/>
            <p:nvPr/>
          </p:nvSpPr>
          <p:spPr>
            <a:xfrm>
              <a:off x="6881789" y="4502119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30" name="Gerader Verbinder 2229">
              <a:extLst>
                <a:ext uri="{FF2B5EF4-FFF2-40B4-BE49-F238E27FC236}">
                  <a16:creationId xmlns:a16="http://schemas.microsoft.com/office/drawing/2014/main" id="{C750223B-FFCB-AE6B-60AE-F1FFDF370575}"/>
                </a:ext>
              </a:extLst>
            </p:cNvPr>
            <p:cNvCxnSpPr>
              <a:cxnSpLocks/>
            </p:cNvCxnSpPr>
            <p:nvPr/>
          </p:nvCxnSpPr>
          <p:spPr>
            <a:xfrm>
              <a:off x="4805186" y="4736905"/>
              <a:ext cx="3145491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1" name="Gerader Verbinder 2230">
              <a:extLst>
                <a:ext uri="{FF2B5EF4-FFF2-40B4-BE49-F238E27FC236}">
                  <a16:creationId xmlns:a16="http://schemas.microsoft.com/office/drawing/2014/main" id="{98989A93-17E8-E521-026D-C58922E5F6AF}"/>
                </a:ext>
              </a:extLst>
            </p:cNvPr>
            <p:cNvCxnSpPr>
              <a:cxnSpLocks/>
            </p:cNvCxnSpPr>
            <p:nvPr/>
          </p:nvCxnSpPr>
          <p:spPr>
            <a:xfrm>
              <a:off x="6583760" y="4865509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2" name="Rechteck: abgerundete Ecken 2231">
              <a:extLst>
                <a:ext uri="{FF2B5EF4-FFF2-40B4-BE49-F238E27FC236}">
                  <a16:creationId xmlns:a16="http://schemas.microsoft.com/office/drawing/2014/main" id="{EC099920-DD6D-41E8-9148-17ABC243F258}"/>
                </a:ext>
              </a:extLst>
            </p:cNvPr>
            <p:cNvSpPr/>
            <p:nvPr/>
          </p:nvSpPr>
          <p:spPr>
            <a:xfrm>
              <a:off x="5503118" y="4776108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33" name="Rechteck: abgerundete Ecken 2232">
              <a:extLst>
                <a:ext uri="{FF2B5EF4-FFF2-40B4-BE49-F238E27FC236}">
                  <a16:creationId xmlns:a16="http://schemas.microsoft.com/office/drawing/2014/main" id="{C0F81577-2A79-0E1F-2F92-D39ED7BA9513}"/>
                </a:ext>
              </a:extLst>
            </p:cNvPr>
            <p:cNvSpPr/>
            <p:nvPr/>
          </p:nvSpPr>
          <p:spPr>
            <a:xfrm>
              <a:off x="6883758" y="4771127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34" name="Gerader Verbinder 2233">
              <a:extLst>
                <a:ext uri="{FF2B5EF4-FFF2-40B4-BE49-F238E27FC236}">
                  <a16:creationId xmlns:a16="http://schemas.microsoft.com/office/drawing/2014/main" id="{D3BF01C6-8447-808D-6FB8-7BDBCB39E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3507" y="5000538"/>
              <a:ext cx="3150054" cy="537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 descr="Filter Silhouette">
            <a:extLst>
              <a:ext uri="{FF2B5EF4-FFF2-40B4-BE49-F238E27FC236}">
                <a16:creationId xmlns:a16="http://schemas.microsoft.com/office/drawing/2014/main" id="{F46DCE84-A702-9606-418C-99D6DB6A1A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0954" y="1440857"/>
            <a:ext cx="208385" cy="208385"/>
          </a:xfrm>
          <a:prstGeom prst="rect">
            <a:avLst/>
          </a:prstGeom>
        </p:spPr>
      </p:pic>
      <p:grpSp>
        <p:nvGrpSpPr>
          <p:cNvPr id="2260" name="Gruppieren 2259">
            <a:extLst>
              <a:ext uri="{FF2B5EF4-FFF2-40B4-BE49-F238E27FC236}">
                <a16:creationId xmlns:a16="http://schemas.microsoft.com/office/drawing/2014/main" id="{75A48196-C757-9891-9352-2805196AD68A}"/>
              </a:ext>
            </a:extLst>
          </p:cNvPr>
          <p:cNvGrpSpPr/>
          <p:nvPr/>
        </p:nvGrpSpPr>
        <p:grpSpPr>
          <a:xfrm>
            <a:off x="50208" y="1392186"/>
            <a:ext cx="1151941" cy="2721472"/>
            <a:chOff x="-2655179" y="1331704"/>
            <a:chExt cx="1151941" cy="2721472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755DEAAC-33A8-3BEB-44B3-06918454789C}"/>
                </a:ext>
              </a:extLst>
            </p:cNvPr>
            <p:cNvSpPr/>
            <p:nvPr/>
          </p:nvSpPr>
          <p:spPr>
            <a:xfrm>
              <a:off x="-2614648" y="1331704"/>
              <a:ext cx="994931" cy="27214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88753EC-3632-6E57-6475-42F5E35CF2C4}"/>
                </a:ext>
              </a:extLst>
            </p:cNvPr>
            <p:cNvCxnSpPr/>
            <p:nvPr/>
          </p:nvCxnSpPr>
          <p:spPr>
            <a:xfrm>
              <a:off x="-2429610" y="2108417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BFB68B3-5798-64E0-24EB-D3775B22F5F8}"/>
                </a:ext>
              </a:extLst>
            </p:cNvPr>
            <p:cNvCxnSpPr/>
            <p:nvPr/>
          </p:nvCxnSpPr>
          <p:spPr>
            <a:xfrm>
              <a:off x="-2415334" y="2374876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E60B6C9-739B-20DE-EB87-D836F716B51F}"/>
                </a:ext>
              </a:extLst>
            </p:cNvPr>
            <p:cNvSpPr txBox="1"/>
            <p:nvPr/>
          </p:nvSpPr>
          <p:spPr>
            <a:xfrm>
              <a:off x="-2617665" y="1394566"/>
              <a:ext cx="10075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Event</a:t>
              </a:r>
            </a:p>
          </p:txBody>
        </p:sp>
        <p:sp>
          <p:nvSpPr>
            <p:cNvPr id="15" name="Textfeld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CD7281AB-6466-B3DB-D6B1-AC9FF82BCE2A}"/>
                </a:ext>
              </a:extLst>
            </p:cNvPr>
            <p:cNvSpPr txBox="1"/>
            <p:nvPr/>
          </p:nvSpPr>
          <p:spPr>
            <a:xfrm>
              <a:off x="-2605929" y="1879761"/>
              <a:ext cx="9862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DJ/Band</a:t>
              </a:r>
            </a:p>
          </p:txBody>
        </p:sp>
        <p:sp>
          <p:nvSpPr>
            <p:cNvPr id="16" name="Textfeld 15">
              <a:hlinkClick r:id="" action="ppaction://noaction"/>
              <a:extLst>
                <a:ext uri="{FF2B5EF4-FFF2-40B4-BE49-F238E27FC236}">
                  <a16:creationId xmlns:a16="http://schemas.microsoft.com/office/drawing/2014/main" id="{09A27234-DA10-D2BC-9E1E-F58AE97C110C}"/>
                </a:ext>
              </a:extLst>
            </p:cNvPr>
            <p:cNvSpPr txBox="1"/>
            <p:nvPr/>
          </p:nvSpPr>
          <p:spPr>
            <a:xfrm>
              <a:off x="-2605929" y="2128655"/>
              <a:ext cx="9862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Caterer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7811D8D-CFC9-E099-3DBB-444772379832}"/>
                </a:ext>
              </a:extLst>
            </p:cNvPr>
            <p:cNvSpPr txBox="1"/>
            <p:nvPr/>
          </p:nvSpPr>
          <p:spPr>
            <a:xfrm>
              <a:off x="-2605930" y="2378910"/>
              <a:ext cx="9862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Event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038EBD22-56CD-0A55-4895-C250C0FF27E2}"/>
                </a:ext>
              </a:extLst>
            </p:cNvPr>
            <p:cNvCxnSpPr/>
            <p:nvPr/>
          </p:nvCxnSpPr>
          <p:spPr>
            <a:xfrm>
              <a:off x="-2415334" y="2899298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hlinkClick r:id="" action="ppaction://noaction"/>
              <a:extLst>
                <a:ext uri="{FF2B5EF4-FFF2-40B4-BE49-F238E27FC236}">
                  <a16:creationId xmlns:a16="http://schemas.microsoft.com/office/drawing/2014/main" id="{3A426BD9-93F8-95B1-E042-B0C83E12BA01}"/>
                </a:ext>
              </a:extLst>
            </p:cNvPr>
            <p:cNvSpPr txBox="1"/>
            <p:nvPr/>
          </p:nvSpPr>
          <p:spPr>
            <a:xfrm>
              <a:off x="-2617664" y="2911854"/>
              <a:ext cx="10081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Meine Events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5DC3A93-0961-5C75-2689-9D6EE688E412}"/>
                </a:ext>
              </a:extLst>
            </p:cNvPr>
            <p:cNvCxnSpPr/>
            <p:nvPr/>
          </p:nvCxnSpPr>
          <p:spPr>
            <a:xfrm>
              <a:off x="-2403670" y="3159191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hlinkClick r:id="" action="ppaction://noaction"/>
              <a:extLst>
                <a:ext uri="{FF2B5EF4-FFF2-40B4-BE49-F238E27FC236}">
                  <a16:creationId xmlns:a16="http://schemas.microsoft.com/office/drawing/2014/main" id="{61AC58E6-A603-61A8-CD16-232FD9219A2D}"/>
                </a:ext>
              </a:extLst>
            </p:cNvPr>
            <p:cNvSpPr txBox="1"/>
            <p:nvPr/>
          </p:nvSpPr>
          <p:spPr>
            <a:xfrm>
              <a:off x="-2617665" y="3172839"/>
              <a:ext cx="100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Meine Tickets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A25D6FA-BA14-575C-9894-A54713990FE3}"/>
                </a:ext>
              </a:extLst>
            </p:cNvPr>
            <p:cNvCxnSpPr/>
            <p:nvPr/>
          </p:nvCxnSpPr>
          <p:spPr>
            <a:xfrm>
              <a:off x="-2415334" y="3431809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hlinkClick r:id="" action="ppaction://noaction"/>
              <a:extLst>
                <a:ext uri="{FF2B5EF4-FFF2-40B4-BE49-F238E27FC236}">
                  <a16:creationId xmlns:a16="http://schemas.microsoft.com/office/drawing/2014/main" id="{15F527B6-70DC-9C34-4D36-B2020859DEC5}"/>
                </a:ext>
              </a:extLst>
            </p:cNvPr>
            <p:cNvSpPr txBox="1"/>
            <p:nvPr/>
          </p:nvSpPr>
          <p:spPr>
            <a:xfrm>
              <a:off x="-2603566" y="3432678"/>
              <a:ext cx="10688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Meine Freunde</a:t>
              </a:r>
            </a:p>
          </p:txBody>
        </p:sp>
        <p:sp>
          <p:nvSpPr>
            <p:cNvPr id="27" name="Textfeld 26">
              <a:hlinkClick r:id="" action="ppaction://noaction"/>
              <a:extLst>
                <a:ext uri="{FF2B5EF4-FFF2-40B4-BE49-F238E27FC236}">
                  <a16:creationId xmlns:a16="http://schemas.microsoft.com/office/drawing/2014/main" id="{990EA5FE-45BC-487B-2931-B8E0894E93FC}"/>
                </a:ext>
              </a:extLst>
            </p:cNvPr>
            <p:cNvSpPr txBox="1"/>
            <p:nvPr/>
          </p:nvSpPr>
          <p:spPr>
            <a:xfrm>
              <a:off x="-2655179" y="3699589"/>
              <a:ext cx="11519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Meine Locations</a:t>
              </a:r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3BB307F-15EC-6066-EADC-C1A1C827BBF3}"/>
                </a:ext>
              </a:extLst>
            </p:cNvPr>
            <p:cNvCxnSpPr/>
            <p:nvPr/>
          </p:nvCxnSpPr>
          <p:spPr>
            <a:xfrm>
              <a:off x="-2415334" y="3678899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hlinkClick r:id="" action="ppaction://noaction"/>
              <a:extLst>
                <a:ext uri="{FF2B5EF4-FFF2-40B4-BE49-F238E27FC236}">
                  <a16:creationId xmlns:a16="http://schemas.microsoft.com/office/drawing/2014/main" id="{B843ED4B-D247-3E08-76C8-9E55707CD9EA}"/>
                </a:ext>
              </a:extLst>
            </p:cNvPr>
            <p:cNvSpPr txBox="1"/>
            <p:nvPr/>
          </p:nvSpPr>
          <p:spPr>
            <a:xfrm>
              <a:off x="-2605930" y="2645733"/>
              <a:ext cx="9862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Person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FFBD05CA-466C-3AC5-1E09-CE49AE5DED9F}"/>
                </a:ext>
              </a:extLst>
            </p:cNvPr>
            <p:cNvCxnSpPr/>
            <p:nvPr/>
          </p:nvCxnSpPr>
          <p:spPr>
            <a:xfrm>
              <a:off x="-2422158" y="2623692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9D57135-1B11-B354-949F-5B2A01FBEC9C}"/>
                </a:ext>
              </a:extLst>
            </p:cNvPr>
            <p:cNvCxnSpPr/>
            <p:nvPr/>
          </p:nvCxnSpPr>
          <p:spPr>
            <a:xfrm>
              <a:off x="-2415454" y="1879019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hlinkClick r:id="rId15" action="ppaction://hlinksldjump"/>
              <a:extLst>
                <a:ext uri="{FF2B5EF4-FFF2-40B4-BE49-F238E27FC236}">
                  <a16:creationId xmlns:a16="http://schemas.microsoft.com/office/drawing/2014/main" id="{083C1628-665A-C308-0400-BD926705B9C3}"/>
                </a:ext>
              </a:extLst>
            </p:cNvPr>
            <p:cNvSpPr txBox="1"/>
            <p:nvPr/>
          </p:nvSpPr>
          <p:spPr>
            <a:xfrm>
              <a:off x="-2605929" y="1635830"/>
              <a:ext cx="9862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Location</a:t>
              </a:r>
            </a:p>
          </p:txBody>
        </p:sp>
        <p:cxnSp>
          <p:nvCxnSpPr>
            <p:cNvPr id="2259" name="Gerader Verbinder 2258">
              <a:extLst>
                <a:ext uri="{FF2B5EF4-FFF2-40B4-BE49-F238E27FC236}">
                  <a16:creationId xmlns:a16="http://schemas.microsoft.com/office/drawing/2014/main" id="{3A7E3013-C655-8081-0145-F134181E6A19}"/>
                </a:ext>
              </a:extLst>
            </p:cNvPr>
            <p:cNvCxnSpPr/>
            <p:nvPr/>
          </p:nvCxnSpPr>
          <p:spPr>
            <a:xfrm>
              <a:off x="-2415454" y="1640556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fik 32" descr="Schließen Silhouette">
            <a:extLst>
              <a:ext uri="{FF2B5EF4-FFF2-40B4-BE49-F238E27FC236}">
                <a16:creationId xmlns:a16="http://schemas.microsoft.com/office/drawing/2014/main" id="{FFA91DA4-A772-B398-1917-503A4A0E78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766" y="1482224"/>
            <a:ext cx="166001" cy="166001"/>
          </a:xfrm>
          <a:prstGeom prst="rect">
            <a:avLst/>
          </a:prstGeom>
        </p:spPr>
      </p:pic>
      <p:cxnSp>
        <p:nvCxnSpPr>
          <p:cNvPr id="2265" name="Gerader Verbinder 2264">
            <a:extLst>
              <a:ext uri="{FF2B5EF4-FFF2-40B4-BE49-F238E27FC236}">
                <a16:creationId xmlns:a16="http://schemas.microsoft.com/office/drawing/2014/main" id="{1943E6B7-03D0-4D0A-3A6E-CC6D495C09A8}"/>
              </a:ext>
            </a:extLst>
          </p:cNvPr>
          <p:cNvCxnSpPr>
            <a:cxnSpLocks/>
          </p:cNvCxnSpPr>
          <p:nvPr/>
        </p:nvCxnSpPr>
        <p:spPr>
          <a:xfrm flipV="1">
            <a:off x="99457" y="1172511"/>
            <a:ext cx="3311779" cy="7799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0" name="Rechteck: abgerundete Ecken 2269">
            <a:extLst>
              <a:ext uri="{FF2B5EF4-FFF2-40B4-BE49-F238E27FC236}">
                <a16:creationId xmlns:a16="http://schemas.microsoft.com/office/drawing/2014/main" id="{3B64A10A-8503-CE19-AD6C-CCCE0AB7912E}"/>
              </a:ext>
            </a:extLst>
          </p:cNvPr>
          <p:cNvSpPr/>
          <p:nvPr/>
        </p:nvSpPr>
        <p:spPr>
          <a:xfrm>
            <a:off x="-4026090" y="418481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71" name="Grafik 2270" descr="Start Silhouette">
            <a:hlinkClick r:id="rId18" action="ppaction://hlinksldjump"/>
            <a:extLst>
              <a:ext uri="{FF2B5EF4-FFF2-40B4-BE49-F238E27FC236}">
                <a16:creationId xmlns:a16="http://schemas.microsoft.com/office/drawing/2014/main" id="{E56A2AA9-30A4-24F6-C761-116AA35F84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3975191" y="4196999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grpSp>
        <p:nvGrpSpPr>
          <p:cNvPr id="2280" name="Gruppieren 2279">
            <a:extLst>
              <a:ext uri="{FF2B5EF4-FFF2-40B4-BE49-F238E27FC236}">
                <a16:creationId xmlns:a16="http://schemas.microsoft.com/office/drawing/2014/main" id="{00710DCE-3137-13E8-DF94-B0BA4DA5DA72}"/>
              </a:ext>
            </a:extLst>
          </p:cNvPr>
          <p:cNvGrpSpPr/>
          <p:nvPr/>
        </p:nvGrpSpPr>
        <p:grpSpPr>
          <a:xfrm>
            <a:off x="461963" y="287206"/>
            <a:ext cx="3267635" cy="707886"/>
            <a:chOff x="4155141" y="1026238"/>
            <a:chExt cx="3267635" cy="707886"/>
          </a:xfrm>
        </p:grpSpPr>
        <p:pic>
          <p:nvPicPr>
            <p:cNvPr id="2281" name="Picture 2">
              <a:extLst>
                <a:ext uri="{FF2B5EF4-FFF2-40B4-BE49-F238E27FC236}">
                  <a16:creationId xmlns:a16="http://schemas.microsoft.com/office/drawing/2014/main" id="{AB8A92F1-F1D3-8CF0-6E32-80826FA33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82" name="Textfeld 2281">
              <a:extLst>
                <a:ext uri="{FF2B5EF4-FFF2-40B4-BE49-F238E27FC236}">
                  <a16:creationId xmlns:a16="http://schemas.microsoft.com/office/drawing/2014/main" id="{C01A6C2D-4297-0C8B-B9F5-9783FA3D102B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2285" name="Rechteck: abgerundete Ecken 2284">
            <a:extLst>
              <a:ext uri="{FF2B5EF4-FFF2-40B4-BE49-F238E27FC236}">
                <a16:creationId xmlns:a16="http://schemas.microsoft.com/office/drawing/2014/main" id="{25E1EFCF-0795-A98B-C748-404906E43772}"/>
              </a:ext>
            </a:extLst>
          </p:cNvPr>
          <p:cNvSpPr/>
          <p:nvPr/>
        </p:nvSpPr>
        <p:spPr>
          <a:xfrm>
            <a:off x="3182862" y="5188923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61" name="Rechteck: abgerundete Ecken 2260">
            <a:extLst>
              <a:ext uri="{FF2B5EF4-FFF2-40B4-BE49-F238E27FC236}">
                <a16:creationId xmlns:a16="http://schemas.microsoft.com/office/drawing/2014/main" id="{4DDB96E1-9631-17E5-C43F-1A68AC07286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2" name="Rechteck: abgerundete Ecken 2261">
            <a:hlinkClick r:id="rId15" action="ppaction://hlinksldjump"/>
            <a:extLst>
              <a:ext uri="{FF2B5EF4-FFF2-40B4-BE49-F238E27FC236}">
                <a16:creationId xmlns:a16="http://schemas.microsoft.com/office/drawing/2014/main" id="{88E49955-E744-296A-48FC-EE474A01F60C}"/>
              </a:ext>
            </a:extLst>
          </p:cNvPr>
          <p:cNvSpPr/>
          <p:nvPr/>
        </p:nvSpPr>
        <p:spPr>
          <a:xfrm>
            <a:off x="3184575" y="5590716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63" name="Grafik 2262" descr="Benutzer Silhouette">
            <a:hlinkClick r:id="rId22" action="ppaction://hlinksldjump"/>
            <a:extLst>
              <a:ext uri="{FF2B5EF4-FFF2-40B4-BE49-F238E27FC236}">
                <a16:creationId xmlns:a16="http://schemas.microsoft.com/office/drawing/2014/main" id="{97EB7FEB-0BAF-0FDB-9EB1-291BA95DA6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8970" y="5994820"/>
            <a:ext cx="263750" cy="2636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2264" name="Grafik 2263" descr="Umschlag Silhouette">
            <a:hlinkClick r:id="" action="ppaction://noaction"/>
            <a:extLst>
              <a:ext uri="{FF2B5EF4-FFF2-40B4-BE49-F238E27FC236}">
                <a16:creationId xmlns:a16="http://schemas.microsoft.com/office/drawing/2014/main" id="{02EEC261-2508-281D-988F-D0992D352AE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95638" y="5583087"/>
            <a:ext cx="272782" cy="272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74" name="Rechteck: abgerundete Ecken 2273">
            <a:extLst>
              <a:ext uri="{FF2B5EF4-FFF2-40B4-BE49-F238E27FC236}">
                <a16:creationId xmlns:a16="http://schemas.microsoft.com/office/drawing/2014/main" id="{B13C7D35-741A-21DE-E21A-C9DE5B606A28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79" name="Grafik 2278" descr="Symbol für Hamburger-Menü Silhouette">
            <a:extLst>
              <a:ext uri="{FF2B5EF4-FFF2-40B4-BE49-F238E27FC236}">
                <a16:creationId xmlns:a16="http://schemas.microsoft.com/office/drawing/2014/main" id="{74C9C477-3675-4DB5-F288-6A0C27B584D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42923" y="6421588"/>
            <a:ext cx="190210" cy="190210"/>
          </a:xfrm>
          <a:prstGeom prst="rect">
            <a:avLst/>
          </a:prstGeom>
        </p:spPr>
      </p:pic>
      <p:pic>
        <p:nvPicPr>
          <p:cNvPr id="2284" name="Grafik 2283" descr="Luftschlangen Silhouette">
            <a:hlinkClick r:id="rId29" action="ppaction://hlinksldjump"/>
            <a:extLst>
              <a:ext uri="{FF2B5EF4-FFF2-40B4-BE49-F238E27FC236}">
                <a16:creationId xmlns:a16="http://schemas.microsoft.com/office/drawing/2014/main" id="{C892AC1C-39C8-C89E-8A86-E7B4DC7F5B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27955" y="5221767"/>
            <a:ext cx="211837" cy="2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4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9"/>
                  </p:tgtEl>
                </p:cond>
              </p:nextCondLst>
            </p:seq>
          </p:childTnLst>
        </p:cTn>
      </p:par>
    </p:tnLst>
    <p:bldLst>
      <p:bldP spid="2285" grpId="0" animBg="1"/>
      <p:bldP spid="2285" grpId="1" animBg="1"/>
      <p:bldP spid="2261" grpId="0" animBg="1"/>
      <p:bldP spid="2261" grpId="1" animBg="1"/>
      <p:bldP spid="2262" grpId="0" animBg="1"/>
      <p:bldP spid="226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Rechteck: abgerundete Ecken 2283">
            <a:extLst>
              <a:ext uri="{FF2B5EF4-FFF2-40B4-BE49-F238E27FC236}">
                <a16:creationId xmlns:a16="http://schemas.microsoft.com/office/drawing/2014/main" id="{B1D8C490-F2B5-7D18-4EF7-6A8A71035EA9}"/>
              </a:ext>
            </a:extLst>
          </p:cNvPr>
          <p:cNvSpPr/>
          <p:nvPr/>
        </p:nvSpPr>
        <p:spPr>
          <a:xfrm>
            <a:off x="234813" y="6431493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5" name="Rechteck: abgerundete Ecken 2284">
            <a:extLst>
              <a:ext uri="{FF2B5EF4-FFF2-40B4-BE49-F238E27FC236}">
                <a16:creationId xmlns:a16="http://schemas.microsoft.com/office/drawing/2014/main" id="{043DE61F-9D2B-AD1C-023A-234B03148A47}"/>
              </a:ext>
            </a:extLst>
          </p:cNvPr>
          <p:cNvSpPr/>
          <p:nvPr/>
        </p:nvSpPr>
        <p:spPr>
          <a:xfrm>
            <a:off x="328820" y="6517215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6" name="Textfeld 2285">
            <a:extLst>
              <a:ext uri="{FF2B5EF4-FFF2-40B4-BE49-F238E27FC236}">
                <a16:creationId xmlns:a16="http://schemas.microsoft.com/office/drawing/2014/main" id="{1CB58B6B-CF4F-D218-A2AE-9961BC0158E3}"/>
              </a:ext>
            </a:extLst>
          </p:cNvPr>
          <p:cNvSpPr txBox="1"/>
          <p:nvPr/>
        </p:nvSpPr>
        <p:spPr>
          <a:xfrm>
            <a:off x="588975" y="6515127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87" name="Textfeld 2286">
            <a:extLst>
              <a:ext uri="{FF2B5EF4-FFF2-40B4-BE49-F238E27FC236}">
                <a16:creationId xmlns:a16="http://schemas.microsoft.com/office/drawing/2014/main" id="{F49FAC3C-9FF8-55EF-84C7-CD21081DE75C}"/>
              </a:ext>
            </a:extLst>
          </p:cNvPr>
          <p:cNvSpPr txBox="1"/>
          <p:nvPr/>
        </p:nvSpPr>
        <p:spPr>
          <a:xfrm>
            <a:off x="1576855" y="6541688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88" name="Grafik 2287" descr="Benutzer Silhouette">
            <a:extLst>
              <a:ext uri="{FF2B5EF4-FFF2-40B4-BE49-F238E27FC236}">
                <a16:creationId xmlns:a16="http://schemas.microsoft.com/office/drawing/2014/main" id="{7BDB97C1-780D-9848-9E8B-F0F14EAA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80" y="6542940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53DC40C-CFAE-A82C-F281-8C5D7DE16A27}"/>
              </a:ext>
            </a:extLst>
          </p:cNvPr>
          <p:cNvGrpSpPr/>
          <p:nvPr/>
        </p:nvGrpSpPr>
        <p:grpSpPr>
          <a:xfrm>
            <a:off x="6783762" y="1091865"/>
            <a:ext cx="971439" cy="437332"/>
            <a:chOff x="2823377" y="2633166"/>
            <a:chExt cx="1429091" cy="638230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629B88E8-03CD-44D9-9EE0-469452AC7230}"/>
                </a:ext>
              </a:extLst>
            </p:cNvPr>
            <p:cNvGrpSpPr/>
            <p:nvPr/>
          </p:nvGrpSpPr>
          <p:grpSpPr>
            <a:xfrm>
              <a:off x="2823377" y="2633166"/>
              <a:ext cx="1241399" cy="638230"/>
              <a:chOff x="2823377" y="2633166"/>
              <a:chExt cx="1241399" cy="638230"/>
            </a:xfrm>
          </p:grpSpPr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D30BEACD-93A0-50DF-7901-B55022C49F2A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399" cy="638230"/>
                <a:chOff x="584215" y="2608567"/>
                <a:chExt cx="1231347" cy="693152"/>
              </a:xfrm>
            </p:grpSpPr>
            <p:pic>
              <p:nvPicPr>
                <p:cNvPr id="59" name="Grafik 58">
                  <a:extLst>
                    <a:ext uri="{FF2B5EF4-FFF2-40B4-BE49-F238E27FC236}">
                      <a16:creationId xmlns:a16="http://schemas.microsoft.com/office/drawing/2014/main" id="{9750F413-7F1D-B25F-F989-96784B01E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60" name="Grafik 59">
                  <a:extLst>
                    <a:ext uri="{FF2B5EF4-FFF2-40B4-BE49-F238E27FC236}">
                      <a16:creationId xmlns:a16="http://schemas.microsoft.com/office/drawing/2014/main" id="{29D84CDD-7E7E-7CB7-108A-39CF300B5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09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80D08DC4-BA2D-17A2-7BEE-8E45CF45B6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649"/>
              <a:stretch/>
            </p:blipFill>
            <p:spPr>
              <a:xfrm>
                <a:off x="3200570" y="2823888"/>
                <a:ext cx="200352" cy="254026"/>
              </a:xfrm>
              <a:prstGeom prst="rect">
                <a:avLst/>
              </a:prstGeom>
            </p:spPr>
          </p:pic>
        </p:grp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04D0735F-61BB-1CAB-7F91-4D1BEFDF3648}"/>
                </a:ext>
              </a:extLst>
            </p:cNvPr>
            <p:cNvSpPr txBox="1"/>
            <p:nvPr/>
          </p:nvSpPr>
          <p:spPr>
            <a:xfrm>
              <a:off x="3300745" y="2784914"/>
              <a:ext cx="951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Event</a:t>
              </a:r>
            </a:p>
          </p:txBody>
        </p:sp>
      </p:grpSp>
      <p:cxnSp>
        <p:nvCxnSpPr>
          <p:cNvPr id="2207" name="Gerader Verbinder 2206">
            <a:extLst>
              <a:ext uri="{FF2B5EF4-FFF2-40B4-BE49-F238E27FC236}">
                <a16:creationId xmlns:a16="http://schemas.microsoft.com/office/drawing/2014/main" id="{50D6303E-00A1-C3ED-9AF9-F5CFDB32C2C7}"/>
              </a:ext>
            </a:extLst>
          </p:cNvPr>
          <p:cNvCxnSpPr>
            <a:cxnSpLocks/>
          </p:cNvCxnSpPr>
          <p:nvPr/>
        </p:nvCxnSpPr>
        <p:spPr>
          <a:xfrm>
            <a:off x="5681764" y="560698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8" name="Rechteck: abgerundete Ecken 2207">
            <a:extLst>
              <a:ext uri="{FF2B5EF4-FFF2-40B4-BE49-F238E27FC236}">
                <a16:creationId xmlns:a16="http://schemas.microsoft.com/office/drawing/2014/main" id="{8C5D2CF0-98C8-B72D-4861-515BE1CDB506}"/>
              </a:ext>
            </a:extLst>
          </p:cNvPr>
          <p:cNvSpPr/>
          <p:nvPr/>
        </p:nvSpPr>
        <p:spPr>
          <a:xfrm>
            <a:off x="4601122" y="471297"/>
            <a:ext cx="944058" cy="19020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z.B. 50 Personen</a:t>
            </a:r>
            <a:endParaRPr lang="de-DE" sz="800" dirty="0">
              <a:solidFill>
                <a:srgbClr val="DEDEDE"/>
              </a:solidFill>
            </a:endParaRPr>
          </a:p>
        </p:txBody>
      </p:sp>
      <p:sp>
        <p:nvSpPr>
          <p:cNvPr id="2209" name="Rechteck: abgerundete Ecken 2208">
            <a:extLst>
              <a:ext uri="{FF2B5EF4-FFF2-40B4-BE49-F238E27FC236}">
                <a16:creationId xmlns:a16="http://schemas.microsoft.com/office/drawing/2014/main" id="{3D4B3C59-BEE9-990C-F083-32B6AEB1AF14}"/>
              </a:ext>
            </a:extLst>
          </p:cNvPr>
          <p:cNvSpPr/>
          <p:nvPr/>
        </p:nvSpPr>
        <p:spPr>
          <a:xfrm>
            <a:off x="5981762" y="466316"/>
            <a:ext cx="944058" cy="19519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z.B. 60 Personen</a:t>
            </a:r>
            <a:endParaRPr lang="de-DE" sz="800" dirty="0">
              <a:solidFill>
                <a:srgbClr val="DEDEDE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892F9E7-2E8A-9AE5-EB14-7900F4AE278C}"/>
              </a:ext>
            </a:extLst>
          </p:cNvPr>
          <p:cNvSpPr/>
          <p:nvPr/>
        </p:nvSpPr>
        <p:spPr>
          <a:xfrm>
            <a:off x="-4026090" y="418481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Start Silhouette">
            <a:hlinkClick r:id="rId6" action="ppaction://hlinksldjump"/>
            <a:extLst>
              <a:ext uri="{FF2B5EF4-FFF2-40B4-BE49-F238E27FC236}">
                <a16:creationId xmlns:a16="http://schemas.microsoft.com/office/drawing/2014/main" id="{F6146328-63B9-2C25-58E6-E74701C75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975191" y="4196999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C1EA7213-822E-61BF-1A7C-B2B57DFCC53B}"/>
              </a:ext>
            </a:extLst>
          </p:cNvPr>
          <p:cNvGrpSpPr/>
          <p:nvPr/>
        </p:nvGrpSpPr>
        <p:grpSpPr>
          <a:xfrm>
            <a:off x="707621" y="177182"/>
            <a:ext cx="3042547" cy="584775"/>
            <a:chOff x="4153270" y="1000444"/>
            <a:chExt cx="3273972" cy="706272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9877A70D-DBAA-35F3-6C06-1F64EBE1A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270" y="1019162"/>
              <a:ext cx="546847" cy="63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7DF3073-28A4-C53B-7710-DD6BACC963F1}"/>
                </a:ext>
              </a:extLst>
            </p:cNvPr>
            <p:cNvSpPr txBox="1"/>
            <p:nvPr/>
          </p:nvSpPr>
          <p:spPr>
            <a:xfrm>
              <a:off x="4706454" y="1000444"/>
              <a:ext cx="2720788" cy="7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 err="1"/>
                <a:t>Eventure</a:t>
              </a:r>
              <a:endParaRPr lang="de-DE" sz="3200" dirty="0"/>
            </a:p>
          </p:txBody>
        </p:sp>
      </p:grp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57F5890E-B9A1-4973-1F98-45587224A1EF}"/>
              </a:ext>
            </a:extLst>
          </p:cNvPr>
          <p:cNvCxnSpPr>
            <a:cxnSpLocks/>
          </p:cNvCxnSpPr>
          <p:nvPr/>
        </p:nvCxnSpPr>
        <p:spPr>
          <a:xfrm flipV="1">
            <a:off x="99457" y="1240751"/>
            <a:ext cx="3311779" cy="7799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FE6F0FA-7F18-9C68-3101-B21B1011ABA8}"/>
              </a:ext>
            </a:extLst>
          </p:cNvPr>
          <p:cNvSpPr/>
          <p:nvPr/>
        </p:nvSpPr>
        <p:spPr>
          <a:xfrm>
            <a:off x="193871" y="1996397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43F0B6D4-1E09-8D03-396F-451BC06EF7CA}"/>
              </a:ext>
            </a:extLst>
          </p:cNvPr>
          <p:cNvSpPr/>
          <p:nvPr/>
        </p:nvSpPr>
        <p:spPr>
          <a:xfrm>
            <a:off x="287878" y="2082119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5C4F85-BB3B-7EDB-C167-A8F1DCE892F4}"/>
              </a:ext>
            </a:extLst>
          </p:cNvPr>
          <p:cNvSpPr txBox="1"/>
          <p:nvPr/>
        </p:nvSpPr>
        <p:spPr>
          <a:xfrm>
            <a:off x="548033" y="2080031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3EBF69F-B63F-6E08-4E56-3917F3F12EEC}"/>
              </a:ext>
            </a:extLst>
          </p:cNvPr>
          <p:cNvSpPr txBox="1"/>
          <p:nvPr/>
        </p:nvSpPr>
        <p:spPr>
          <a:xfrm>
            <a:off x="1535913" y="2106592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48" name="Grafik 47" descr="Benutzer Silhouette">
            <a:extLst>
              <a:ext uri="{FF2B5EF4-FFF2-40B4-BE49-F238E27FC236}">
                <a16:creationId xmlns:a16="http://schemas.microsoft.com/office/drawing/2014/main" id="{31A10D72-E5A2-2F3B-AFDB-5803599C4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638" y="2107844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40" name="Rechteck: abgerundete Ecken 2239">
            <a:extLst>
              <a:ext uri="{FF2B5EF4-FFF2-40B4-BE49-F238E27FC236}">
                <a16:creationId xmlns:a16="http://schemas.microsoft.com/office/drawing/2014/main" id="{389C1430-DFF0-84DD-9523-12D21855C584}"/>
              </a:ext>
            </a:extLst>
          </p:cNvPr>
          <p:cNvSpPr/>
          <p:nvPr/>
        </p:nvSpPr>
        <p:spPr>
          <a:xfrm>
            <a:off x="193871" y="1407957"/>
            <a:ext cx="3196894" cy="2846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2" name="Textfeld 2241">
            <a:extLst>
              <a:ext uri="{FF2B5EF4-FFF2-40B4-BE49-F238E27FC236}">
                <a16:creationId xmlns:a16="http://schemas.microsoft.com/office/drawing/2014/main" id="{7A5BA390-D2A4-83AF-D061-4345C1D528ED}"/>
              </a:ext>
            </a:extLst>
          </p:cNvPr>
          <p:cNvSpPr txBox="1"/>
          <p:nvPr/>
        </p:nvSpPr>
        <p:spPr>
          <a:xfrm>
            <a:off x="279860" y="1421061"/>
            <a:ext cx="2665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suchen</a:t>
            </a:r>
          </a:p>
        </p:txBody>
      </p:sp>
      <p:pic>
        <p:nvPicPr>
          <p:cNvPr id="2244" name="Grafik 2243" descr="Lupe Silhouette">
            <a:extLst>
              <a:ext uri="{FF2B5EF4-FFF2-40B4-BE49-F238E27FC236}">
                <a16:creationId xmlns:a16="http://schemas.microsoft.com/office/drawing/2014/main" id="{0AAC95FB-833A-C79B-6AC7-C8961CC33A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97991" y="1453343"/>
            <a:ext cx="181655" cy="181655"/>
          </a:xfrm>
          <a:prstGeom prst="rect">
            <a:avLst/>
          </a:prstGeom>
        </p:spPr>
      </p:pic>
      <p:sp>
        <p:nvSpPr>
          <p:cNvPr id="2245" name="Rechteck: abgerundete Ecken 2244">
            <a:extLst>
              <a:ext uri="{FF2B5EF4-FFF2-40B4-BE49-F238E27FC236}">
                <a16:creationId xmlns:a16="http://schemas.microsoft.com/office/drawing/2014/main" id="{01E585B1-E72B-BDDF-7FBC-2F312F4AC2AC}"/>
              </a:ext>
            </a:extLst>
          </p:cNvPr>
          <p:cNvSpPr/>
          <p:nvPr/>
        </p:nvSpPr>
        <p:spPr>
          <a:xfrm>
            <a:off x="193871" y="2546142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6" name="Rechteck: abgerundete Ecken 2245">
            <a:extLst>
              <a:ext uri="{FF2B5EF4-FFF2-40B4-BE49-F238E27FC236}">
                <a16:creationId xmlns:a16="http://schemas.microsoft.com/office/drawing/2014/main" id="{9C1CB0D7-09A4-CA39-BE6F-C906CBC5536B}"/>
              </a:ext>
            </a:extLst>
          </p:cNvPr>
          <p:cNvSpPr/>
          <p:nvPr/>
        </p:nvSpPr>
        <p:spPr>
          <a:xfrm>
            <a:off x="287878" y="2631864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8" name="Textfeld 2247">
            <a:extLst>
              <a:ext uri="{FF2B5EF4-FFF2-40B4-BE49-F238E27FC236}">
                <a16:creationId xmlns:a16="http://schemas.microsoft.com/office/drawing/2014/main" id="{35C92CEA-F00B-F332-7B76-77657BA43520}"/>
              </a:ext>
            </a:extLst>
          </p:cNvPr>
          <p:cNvSpPr txBox="1"/>
          <p:nvPr/>
        </p:nvSpPr>
        <p:spPr>
          <a:xfrm>
            <a:off x="548033" y="2629776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49" name="Textfeld 2248">
            <a:extLst>
              <a:ext uri="{FF2B5EF4-FFF2-40B4-BE49-F238E27FC236}">
                <a16:creationId xmlns:a16="http://schemas.microsoft.com/office/drawing/2014/main" id="{6AECD887-B551-89E2-BAE0-5AA252617F10}"/>
              </a:ext>
            </a:extLst>
          </p:cNvPr>
          <p:cNvSpPr txBox="1"/>
          <p:nvPr/>
        </p:nvSpPr>
        <p:spPr>
          <a:xfrm>
            <a:off x="1535913" y="2656337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50" name="Grafik 2249" descr="Benutzer Silhouette">
            <a:extLst>
              <a:ext uri="{FF2B5EF4-FFF2-40B4-BE49-F238E27FC236}">
                <a16:creationId xmlns:a16="http://schemas.microsoft.com/office/drawing/2014/main" id="{1091EB86-CB2B-9F2E-364C-C47C1C91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638" y="2657589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51" name="Rechteck: abgerundete Ecken 2250">
            <a:extLst>
              <a:ext uri="{FF2B5EF4-FFF2-40B4-BE49-F238E27FC236}">
                <a16:creationId xmlns:a16="http://schemas.microsoft.com/office/drawing/2014/main" id="{FC235031-C9D5-9211-42E0-1128661618BB}"/>
              </a:ext>
            </a:extLst>
          </p:cNvPr>
          <p:cNvSpPr/>
          <p:nvPr/>
        </p:nvSpPr>
        <p:spPr>
          <a:xfrm>
            <a:off x="193871" y="3094284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2" name="Rechteck: abgerundete Ecken 2251">
            <a:extLst>
              <a:ext uri="{FF2B5EF4-FFF2-40B4-BE49-F238E27FC236}">
                <a16:creationId xmlns:a16="http://schemas.microsoft.com/office/drawing/2014/main" id="{7D9E2524-07F7-A19B-1186-4EF5DBF1315B}"/>
              </a:ext>
            </a:extLst>
          </p:cNvPr>
          <p:cNvSpPr/>
          <p:nvPr/>
        </p:nvSpPr>
        <p:spPr>
          <a:xfrm>
            <a:off x="287878" y="3180006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3" name="Textfeld 2252">
            <a:extLst>
              <a:ext uri="{FF2B5EF4-FFF2-40B4-BE49-F238E27FC236}">
                <a16:creationId xmlns:a16="http://schemas.microsoft.com/office/drawing/2014/main" id="{AD29F25D-B3C8-4D2D-6792-97D652CF0F9C}"/>
              </a:ext>
            </a:extLst>
          </p:cNvPr>
          <p:cNvSpPr txBox="1"/>
          <p:nvPr/>
        </p:nvSpPr>
        <p:spPr>
          <a:xfrm>
            <a:off x="548033" y="3177918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54" name="Textfeld 2253">
            <a:extLst>
              <a:ext uri="{FF2B5EF4-FFF2-40B4-BE49-F238E27FC236}">
                <a16:creationId xmlns:a16="http://schemas.microsoft.com/office/drawing/2014/main" id="{2D0265A6-E8DC-B58C-BA61-E5D15D6460B4}"/>
              </a:ext>
            </a:extLst>
          </p:cNvPr>
          <p:cNvSpPr txBox="1"/>
          <p:nvPr/>
        </p:nvSpPr>
        <p:spPr>
          <a:xfrm>
            <a:off x="1535913" y="3204479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55" name="Grafik 2254" descr="Benutzer Silhouette">
            <a:extLst>
              <a:ext uri="{FF2B5EF4-FFF2-40B4-BE49-F238E27FC236}">
                <a16:creationId xmlns:a16="http://schemas.microsoft.com/office/drawing/2014/main" id="{168CC713-F306-BDFB-B7DB-AE7F11D39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638" y="3205731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56" name="Rechteck: abgerundete Ecken 2255">
            <a:extLst>
              <a:ext uri="{FF2B5EF4-FFF2-40B4-BE49-F238E27FC236}">
                <a16:creationId xmlns:a16="http://schemas.microsoft.com/office/drawing/2014/main" id="{B6F38A3B-070E-B029-E809-3DA2D4769998}"/>
              </a:ext>
            </a:extLst>
          </p:cNvPr>
          <p:cNvSpPr/>
          <p:nvPr/>
        </p:nvSpPr>
        <p:spPr>
          <a:xfrm>
            <a:off x="201778" y="3642426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7" name="Rechteck: abgerundete Ecken 2256">
            <a:extLst>
              <a:ext uri="{FF2B5EF4-FFF2-40B4-BE49-F238E27FC236}">
                <a16:creationId xmlns:a16="http://schemas.microsoft.com/office/drawing/2014/main" id="{D53123F6-0839-B094-EDDD-7C2FA72DC731}"/>
              </a:ext>
            </a:extLst>
          </p:cNvPr>
          <p:cNvSpPr/>
          <p:nvPr/>
        </p:nvSpPr>
        <p:spPr>
          <a:xfrm>
            <a:off x="295785" y="3728148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1" name="Textfeld 2260">
            <a:extLst>
              <a:ext uri="{FF2B5EF4-FFF2-40B4-BE49-F238E27FC236}">
                <a16:creationId xmlns:a16="http://schemas.microsoft.com/office/drawing/2014/main" id="{9F101222-D1CB-125D-C3B1-1629B2C882E8}"/>
              </a:ext>
            </a:extLst>
          </p:cNvPr>
          <p:cNvSpPr txBox="1"/>
          <p:nvPr/>
        </p:nvSpPr>
        <p:spPr>
          <a:xfrm>
            <a:off x="555940" y="3726060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62" name="Textfeld 2261">
            <a:extLst>
              <a:ext uri="{FF2B5EF4-FFF2-40B4-BE49-F238E27FC236}">
                <a16:creationId xmlns:a16="http://schemas.microsoft.com/office/drawing/2014/main" id="{9DCEB52A-338A-C36A-2940-5425806BBD63}"/>
              </a:ext>
            </a:extLst>
          </p:cNvPr>
          <p:cNvSpPr txBox="1"/>
          <p:nvPr/>
        </p:nvSpPr>
        <p:spPr>
          <a:xfrm>
            <a:off x="1543820" y="3752621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63" name="Grafik 2262" descr="Benutzer Silhouette">
            <a:extLst>
              <a:ext uri="{FF2B5EF4-FFF2-40B4-BE49-F238E27FC236}">
                <a16:creationId xmlns:a16="http://schemas.microsoft.com/office/drawing/2014/main" id="{141BB4F7-A3DC-108D-DB4C-A75E0582E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545" y="3753873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64" name="Rechteck: abgerundete Ecken 2263">
            <a:extLst>
              <a:ext uri="{FF2B5EF4-FFF2-40B4-BE49-F238E27FC236}">
                <a16:creationId xmlns:a16="http://schemas.microsoft.com/office/drawing/2014/main" id="{AE8FE0B8-2F08-0B5C-FF0D-1630F06D56D9}"/>
              </a:ext>
            </a:extLst>
          </p:cNvPr>
          <p:cNvSpPr/>
          <p:nvPr/>
        </p:nvSpPr>
        <p:spPr>
          <a:xfrm>
            <a:off x="214342" y="4206687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5" name="Rechteck: abgerundete Ecken 2264">
            <a:extLst>
              <a:ext uri="{FF2B5EF4-FFF2-40B4-BE49-F238E27FC236}">
                <a16:creationId xmlns:a16="http://schemas.microsoft.com/office/drawing/2014/main" id="{3F43A191-1154-83B0-7933-8715314C7289}"/>
              </a:ext>
            </a:extLst>
          </p:cNvPr>
          <p:cNvSpPr/>
          <p:nvPr/>
        </p:nvSpPr>
        <p:spPr>
          <a:xfrm>
            <a:off x="308349" y="4292409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6" name="Textfeld 2265">
            <a:extLst>
              <a:ext uri="{FF2B5EF4-FFF2-40B4-BE49-F238E27FC236}">
                <a16:creationId xmlns:a16="http://schemas.microsoft.com/office/drawing/2014/main" id="{37553468-6F26-5B42-65AC-4BD04FEA38FF}"/>
              </a:ext>
            </a:extLst>
          </p:cNvPr>
          <p:cNvSpPr txBox="1"/>
          <p:nvPr/>
        </p:nvSpPr>
        <p:spPr>
          <a:xfrm>
            <a:off x="568504" y="4290321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67" name="Textfeld 2266">
            <a:extLst>
              <a:ext uri="{FF2B5EF4-FFF2-40B4-BE49-F238E27FC236}">
                <a16:creationId xmlns:a16="http://schemas.microsoft.com/office/drawing/2014/main" id="{C476F52A-B583-0A9D-7986-D33A440479B9}"/>
              </a:ext>
            </a:extLst>
          </p:cNvPr>
          <p:cNvSpPr txBox="1"/>
          <p:nvPr/>
        </p:nvSpPr>
        <p:spPr>
          <a:xfrm>
            <a:off x="1556384" y="4316882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68" name="Grafik 2267" descr="Benutzer Silhouette">
            <a:extLst>
              <a:ext uri="{FF2B5EF4-FFF2-40B4-BE49-F238E27FC236}">
                <a16:creationId xmlns:a16="http://schemas.microsoft.com/office/drawing/2014/main" id="{00B568E8-6F04-87F0-ABD7-F534BC60D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109" y="4318134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69" name="Rechteck: abgerundete Ecken 2268">
            <a:extLst>
              <a:ext uri="{FF2B5EF4-FFF2-40B4-BE49-F238E27FC236}">
                <a16:creationId xmlns:a16="http://schemas.microsoft.com/office/drawing/2014/main" id="{57B33C1F-ED43-D54A-4E05-F7B8902F0E58}"/>
              </a:ext>
            </a:extLst>
          </p:cNvPr>
          <p:cNvSpPr/>
          <p:nvPr/>
        </p:nvSpPr>
        <p:spPr>
          <a:xfrm>
            <a:off x="214342" y="4770948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0" name="Rechteck: abgerundete Ecken 2269">
            <a:extLst>
              <a:ext uri="{FF2B5EF4-FFF2-40B4-BE49-F238E27FC236}">
                <a16:creationId xmlns:a16="http://schemas.microsoft.com/office/drawing/2014/main" id="{68289FFF-8D85-EB62-93EE-C182B4919C58}"/>
              </a:ext>
            </a:extLst>
          </p:cNvPr>
          <p:cNvSpPr/>
          <p:nvPr/>
        </p:nvSpPr>
        <p:spPr>
          <a:xfrm>
            <a:off x="308349" y="4856670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1" name="Textfeld 2270">
            <a:extLst>
              <a:ext uri="{FF2B5EF4-FFF2-40B4-BE49-F238E27FC236}">
                <a16:creationId xmlns:a16="http://schemas.microsoft.com/office/drawing/2014/main" id="{2FB46A30-59B6-9C12-730B-4E38CB0875D8}"/>
              </a:ext>
            </a:extLst>
          </p:cNvPr>
          <p:cNvSpPr txBox="1"/>
          <p:nvPr/>
        </p:nvSpPr>
        <p:spPr>
          <a:xfrm>
            <a:off x="568504" y="4854582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72" name="Textfeld 2271">
            <a:extLst>
              <a:ext uri="{FF2B5EF4-FFF2-40B4-BE49-F238E27FC236}">
                <a16:creationId xmlns:a16="http://schemas.microsoft.com/office/drawing/2014/main" id="{3C203003-221C-927B-2972-AE47A7C35A1B}"/>
              </a:ext>
            </a:extLst>
          </p:cNvPr>
          <p:cNvSpPr txBox="1"/>
          <p:nvPr/>
        </p:nvSpPr>
        <p:spPr>
          <a:xfrm>
            <a:off x="1556384" y="4881143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73" name="Grafik 2272" descr="Benutzer Silhouette">
            <a:extLst>
              <a:ext uri="{FF2B5EF4-FFF2-40B4-BE49-F238E27FC236}">
                <a16:creationId xmlns:a16="http://schemas.microsoft.com/office/drawing/2014/main" id="{99E945E6-1A12-EE02-69AB-7531E3F87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109" y="4882395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74" name="Rechteck: abgerundete Ecken 2273">
            <a:extLst>
              <a:ext uri="{FF2B5EF4-FFF2-40B4-BE49-F238E27FC236}">
                <a16:creationId xmlns:a16="http://schemas.microsoft.com/office/drawing/2014/main" id="{0009A435-B392-B968-8F09-F8999E79110D}"/>
              </a:ext>
            </a:extLst>
          </p:cNvPr>
          <p:cNvSpPr/>
          <p:nvPr/>
        </p:nvSpPr>
        <p:spPr>
          <a:xfrm>
            <a:off x="214342" y="5319090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5" name="Rechteck: abgerundete Ecken 2274">
            <a:extLst>
              <a:ext uri="{FF2B5EF4-FFF2-40B4-BE49-F238E27FC236}">
                <a16:creationId xmlns:a16="http://schemas.microsoft.com/office/drawing/2014/main" id="{D56C53B9-35DE-F912-8D67-46BE51E645D5}"/>
              </a:ext>
            </a:extLst>
          </p:cNvPr>
          <p:cNvSpPr/>
          <p:nvPr/>
        </p:nvSpPr>
        <p:spPr>
          <a:xfrm>
            <a:off x="308349" y="5404812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6" name="Textfeld 2275">
            <a:extLst>
              <a:ext uri="{FF2B5EF4-FFF2-40B4-BE49-F238E27FC236}">
                <a16:creationId xmlns:a16="http://schemas.microsoft.com/office/drawing/2014/main" id="{0D7A4E40-EEF5-F929-EDDC-11A16EF740F1}"/>
              </a:ext>
            </a:extLst>
          </p:cNvPr>
          <p:cNvSpPr txBox="1"/>
          <p:nvPr/>
        </p:nvSpPr>
        <p:spPr>
          <a:xfrm>
            <a:off x="568504" y="5402724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77" name="Textfeld 2276">
            <a:extLst>
              <a:ext uri="{FF2B5EF4-FFF2-40B4-BE49-F238E27FC236}">
                <a16:creationId xmlns:a16="http://schemas.microsoft.com/office/drawing/2014/main" id="{78AEAAC1-08B7-5971-4D6F-0F2F67CA3C38}"/>
              </a:ext>
            </a:extLst>
          </p:cNvPr>
          <p:cNvSpPr txBox="1"/>
          <p:nvPr/>
        </p:nvSpPr>
        <p:spPr>
          <a:xfrm>
            <a:off x="1556384" y="5429285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78" name="Grafik 2277" descr="Benutzer Silhouette">
            <a:extLst>
              <a:ext uri="{FF2B5EF4-FFF2-40B4-BE49-F238E27FC236}">
                <a16:creationId xmlns:a16="http://schemas.microsoft.com/office/drawing/2014/main" id="{EDBE69F0-DBBD-A664-5796-21D5FDB47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109" y="5430537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79" name="Rechteck: abgerundete Ecken 2278">
            <a:extLst>
              <a:ext uri="{FF2B5EF4-FFF2-40B4-BE49-F238E27FC236}">
                <a16:creationId xmlns:a16="http://schemas.microsoft.com/office/drawing/2014/main" id="{FA791808-4A76-64B4-7FF2-3EBC6349F9B0}"/>
              </a:ext>
            </a:extLst>
          </p:cNvPr>
          <p:cNvSpPr/>
          <p:nvPr/>
        </p:nvSpPr>
        <p:spPr>
          <a:xfrm>
            <a:off x="222249" y="5867232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0" name="Rechteck: abgerundete Ecken 2279">
            <a:extLst>
              <a:ext uri="{FF2B5EF4-FFF2-40B4-BE49-F238E27FC236}">
                <a16:creationId xmlns:a16="http://schemas.microsoft.com/office/drawing/2014/main" id="{C57CC70C-5577-8338-4485-AF517B2C1073}"/>
              </a:ext>
            </a:extLst>
          </p:cNvPr>
          <p:cNvSpPr/>
          <p:nvPr/>
        </p:nvSpPr>
        <p:spPr>
          <a:xfrm>
            <a:off x="316256" y="5952954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1" name="Textfeld 2280">
            <a:extLst>
              <a:ext uri="{FF2B5EF4-FFF2-40B4-BE49-F238E27FC236}">
                <a16:creationId xmlns:a16="http://schemas.microsoft.com/office/drawing/2014/main" id="{2CFF26E5-52AD-B8F3-5A00-0EC2A403E055}"/>
              </a:ext>
            </a:extLst>
          </p:cNvPr>
          <p:cNvSpPr txBox="1"/>
          <p:nvPr/>
        </p:nvSpPr>
        <p:spPr>
          <a:xfrm>
            <a:off x="576411" y="5950866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82" name="Textfeld 2281">
            <a:extLst>
              <a:ext uri="{FF2B5EF4-FFF2-40B4-BE49-F238E27FC236}">
                <a16:creationId xmlns:a16="http://schemas.microsoft.com/office/drawing/2014/main" id="{25675E2A-710C-73CD-0BBE-6A5A12B36D73}"/>
              </a:ext>
            </a:extLst>
          </p:cNvPr>
          <p:cNvSpPr txBox="1"/>
          <p:nvPr/>
        </p:nvSpPr>
        <p:spPr>
          <a:xfrm>
            <a:off x="1564291" y="5977427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83" name="Grafik 2282" descr="Benutzer Silhouette">
            <a:extLst>
              <a:ext uri="{FF2B5EF4-FFF2-40B4-BE49-F238E27FC236}">
                <a16:creationId xmlns:a16="http://schemas.microsoft.com/office/drawing/2014/main" id="{1CF97FFA-9A2B-B322-3AC0-EE65C1F23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016" y="5978679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302" name="Rechteck: abgerundete Ecken 2301">
            <a:extLst>
              <a:ext uri="{FF2B5EF4-FFF2-40B4-BE49-F238E27FC236}">
                <a16:creationId xmlns:a16="http://schemas.microsoft.com/office/drawing/2014/main" id="{399C9BF0-D518-0C73-03BA-5C6C07A3E649}"/>
              </a:ext>
            </a:extLst>
          </p:cNvPr>
          <p:cNvSpPr/>
          <p:nvPr/>
        </p:nvSpPr>
        <p:spPr>
          <a:xfrm>
            <a:off x="0" y="3768219"/>
            <a:ext cx="3600450" cy="3648363"/>
          </a:xfrm>
          <a:prstGeom prst="roundRect">
            <a:avLst>
              <a:gd name="adj" fmla="val 9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C9B8DC81-06E8-6CFD-8737-D5894869D92C}"/>
              </a:ext>
            </a:extLst>
          </p:cNvPr>
          <p:cNvSpPr/>
          <p:nvPr/>
        </p:nvSpPr>
        <p:spPr>
          <a:xfrm>
            <a:off x="168742" y="4153579"/>
            <a:ext cx="3262965" cy="3346638"/>
          </a:xfrm>
          <a:prstGeom prst="roundRect">
            <a:avLst>
              <a:gd name="adj" fmla="val 627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49" name="Textfeld 2048">
            <a:extLst>
              <a:ext uri="{FF2B5EF4-FFF2-40B4-BE49-F238E27FC236}">
                <a16:creationId xmlns:a16="http://schemas.microsoft.com/office/drawing/2014/main" id="{B5ADF4E1-448F-F0A7-2343-5BEDFF9BDC43}"/>
              </a:ext>
            </a:extLst>
          </p:cNvPr>
          <p:cNvSpPr txBox="1"/>
          <p:nvPr/>
        </p:nvSpPr>
        <p:spPr>
          <a:xfrm>
            <a:off x="143153" y="3892419"/>
            <a:ext cx="2108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Auftrag: UNI PARTY</a:t>
            </a:r>
          </a:p>
        </p:txBody>
      </p:sp>
      <p:sp>
        <p:nvSpPr>
          <p:cNvPr id="2050" name="Textfeld 2049">
            <a:extLst>
              <a:ext uri="{FF2B5EF4-FFF2-40B4-BE49-F238E27FC236}">
                <a16:creationId xmlns:a16="http://schemas.microsoft.com/office/drawing/2014/main" id="{020DE5E9-6F45-281E-FDFA-1B1A131A2D3A}"/>
              </a:ext>
            </a:extLst>
          </p:cNvPr>
          <p:cNvSpPr txBox="1"/>
          <p:nvPr/>
        </p:nvSpPr>
        <p:spPr>
          <a:xfrm>
            <a:off x="234813" y="4235266"/>
            <a:ext cx="314762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Hallo Herr Mustermann,</a:t>
            </a:r>
          </a:p>
          <a:p>
            <a:endParaRPr lang="de-DE" sz="700" dirty="0"/>
          </a:p>
          <a:p>
            <a:r>
              <a:rPr lang="de-DE" sz="700" dirty="0"/>
              <a:t>Es liegt eine Anfrage des Events </a:t>
            </a:r>
            <a:r>
              <a:rPr lang="de-DE" sz="700" b="1" u="sng" dirty="0"/>
              <a:t>UNI PARTY</a:t>
            </a:r>
            <a:r>
              <a:rPr lang="de-DE" sz="700" b="1" dirty="0"/>
              <a:t> </a:t>
            </a:r>
            <a:r>
              <a:rPr lang="de-DE" sz="700" dirty="0"/>
              <a:t>vor.</a:t>
            </a:r>
          </a:p>
          <a:p>
            <a:endParaRPr lang="de-DE" sz="700" dirty="0"/>
          </a:p>
          <a:p>
            <a:r>
              <a:rPr lang="de-DE" sz="700" b="1" dirty="0"/>
              <a:t>Infos:</a:t>
            </a:r>
            <a:endParaRPr lang="de-DE" sz="700" dirty="0"/>
          </a:p>
          <a:p>
            <a:pPr lvl="1"/>
            <a:r>
              <a:rPr lang="de-DE" sz="700" b="1" dirty="0"/>
              <a:t>Location: </a:t>
            </a:r>
            <a:r>
              <a:rPr lang="de-DE" sz="700" dirty="0"/>
              <a:t>Campus Minden</a:t>
            </a:r>
          </a:p>
          <a:p>
            <a:pPr lvl="1"/>
            <a:endParaRPr lang="de-DE" sz="700" dirty="0"/>
          </a:p>
          <a:p>
            <a:pPr lvl="1"/>
            <a:r>
              <a:rPr lang="de-DE" sz="700" b="1" dirty="0"/>
              <a:t>Datum: </a:t>
            </a:r>
            <a:r>
              <a:rPr lang="de-DE" sz="700" dirty="0"/>
              <a:t>17.8.2024</a:t>
            </a:r>
          </a:p>
          <a:p>
            <a:pPr lvl="1"/>
            <a:endParaRPr lang="de-DE" sz="700" dirty="0"/>
          </a:p>
          <a:p>
            <a:pPr lvl="1"/>
            <a:r>
              <a:rPr lang="de-DE" sz="700" b="1" dirty="0"/>
              <a:t>Zeit: </a:t>
            </a:r>
            <a:r>
              <a:rPr lang="de-DE" sz="700" dirty="0"/>
              <a:t>19 Uhr – 2Uhr</a:t>
            </a:r>
          </a:p>
          <a:p>
            <a:pPr lvl="1"/>
            <a:endParaRPr lang="de-DE" sz="700" dirty="0"/>
          </a:p>
          <a:p>
            <a:pPr lvl="1"/>
            <a:r>
              <a:rPr lang="de-DE" sz="700" b="1" dirty="0"/>
              <a:t>Eventgröße: </a:t>
            </a:r>
            <a:r>
              <a:rPr lang="de-DE" sz="700" dirty="0"/>
              <a:t>50 Personen</a:t>
            </a:r>
          </a:p>
          <a:p>
            <a:pPr lvl="1"/>
            <a:endParaRPr lang="de-DE" sz="700" dirty="0"/>
          </a:p>
          <a:p>
            <a:pPr lvl="1"/>
            <a:r>
              <a:rPr lang="de-DE" sz="700" b="1" dirty="0"/>
              <a:t>Preis: </a:t>
            </a:r>
            <a:r>
              <a:rPr lang="de-DE" sz="700" dirty="0"/>
              <a:t>10 </a:t>
            </a:r>
            <a:r>
              <a:rPr lang="de-DE" sz="700" b="0" i="0" dirty="0">
                <a:solidFill>
                  <a:srgbClr val="040C28"/>
                </a:solidFill>
                <a:effectLst/>
                <a:latin typeface="Google Sans"/>
              </a:rPr>
              <a:t>€</a:t>
            </a:r>
          </a:p>
          <a:p>
            <a:pPr lvl="1"/>
            <a:endParaRPr lang="de-DE" sz="700" dirty="0">
              <a:solidFill>
                <a:srgbClr val="040C28"/>
              </a:solidFill>
              <a:latin typeface="Google Sans"/>
            </a:endParaRPr>
          </a:p>
          <a:p>
            <a:pPr lvl="1"/>
            <a:r>
              <a:rPr lang="de-DE" sz="700" b="1" dirty="0">
                <a:solidFill>
                  <a:srgbClr val="040C28"/>
                </a:solidFill>
                <a:latin typeface="Google Sans"/>
              </a:rPr>
              <a:t>Altersfreigabe:</a:t>
            </a:r>
            <a:r>
              <a:rPr lang="de-DE" sz="700" dirty="0">
                <a:solidFill>
                  <a:srgbClr val="040C28"/>
                </a:solidFill>
                <a:latin typeface="Google Sans"/>
              </a:rPr>
              <a:t> 18+</a:t>
            </a:r>
          </a:p>
          <a:p>
            <a:pPr lvl="1"/>
            <a:endParaRPr lang="de-DE" sz="700" dirty="0">
              <a:solidFill>
                <a:srgbClr val="040C28"/>
              </a:solidFill>
              <a:latin typeface="Google Sans"/>
            </a:endParaRPr>
          </a:p>
          <a:p>
            <a:pPr lvl="1"/>
            <a:r>
              <a:rPr lang="de-DE" sz="700" b="1" dirty="0">
                <a:solidFill>
                  <a:srgbClr val="040C28"/>
                </a:solidFill>
                <a:latin typeface="Google Sans"/>
              </a:rPr>
              <a:t>Open Air: </a:t>
            </a:r>
            <a:r>
              <a:rPr lang="de-DE" sz="700" dirty="0">
                <a:solidFill>
                  <a:srgbClr val="040C28"/>
                </a:solidFill>
                <a:latin typeface="Google Sans"/>
              </a:rPr>
              <a:t>Nein</a:t>
            </a:r>
          </a:p>
          <a:p>
            <a:endParaRPr lang="de-DE" sz="700" dirty="0">
              <a:solidFill>
                <a:srgbClr val="040C28"/>
              </a:solidFill>
              <a:latin typeface="Google Sans"/>
            </a:endParaRPr>
          </a:p>
          <a:p>
            <a:r>
              <a:rPr lang="de-DE" sz="700" b="1" dirty="0">
                <a:solidFill>
                  <a:srgbClr val="040C28"/>
                </a:solidFill>
                <a:latin typeface="Google Sans"/>
              </a:rPr>
              <a:t>Kontakt:</a:t>
            </a:r>
          </a:p>
          <a:p>
            <a:r>
              <a:rPr lang="de-DE" sz="700" dirty="0">
                <a:solidFill>
                  <a:srgbClr val="040C28"/>
                </a:solidFill>
                <a:latin typeface="Google Sans"/>
              </a:rPr>
              <a:t>               E-Mail: </a:t>
            </a:r>
            <a:r>
              <a:rPr lang="de-DE" sz="700" dirty="0">
                <a:solidFill>
                  <a:srgbClr val="040C28"/>
                </a:solidFill>
                <a:latin typeface="Google Sans"/>
                <a:hlinkClick r:id="rId14"/>
              </a:rPr>
              <a:t>petermueller@gmail.com</a:t>
            </a:r>
            <a:endParaRPr lang="de-DE" sz="700" dirty="0">
              <a:solidFill>
                <a:srgbClr val="040C28"/>
              </a:solidFill>
              <a:latin typeface="Google Sans"/>
            </a:endParaRPr>
          </a:p>
        </p:txBody>
      </p:sp>
      <p:cxnSp>
        <p:nvCxnSpPr>
          <p:cNvPr id="2055" name="Gerader Verbinder 2054">
            <a:extLst>
              <a:ext uri="{FF2B5EF4-FFF2-40B4-BE49-F238E27FC236}">
                <a16:creationId xmlns:a16="http://schemas.microsoft.com/office/drawing/2014/main" id="{A89689D9-1DAA-3CC3-F7B4-4BA7BD8D943A}"/>
              </a:ext>
            </a:extLst>
          </p:cNvPr>
          <p:cNvCxnSpPr>
            <a:cxnSpLocks/>
          </p:cNvCxnSpPr>
          <p:nvPr/>
        </p:nvCxnSpPr>
        <p:spPr>
          <a:xfrm flipV="1">
            <a:off x="1667111" y="3872342"/>
            <a:ext cx="283025" cy="39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423C6BF-634D-BC70-C745-F8602678CB18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6B1FA5F2-D75F-B658-61FD-285764CD0014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Grafik 12" descr="Symbol für Hamburger-Menü Silhouette">
            <a:extLst>
              <a:ext uri="{FF2B5EF4-FFF2-40B4-BE49-F238E27FC236}">
                <a16:creationId xmlns:a16="http://schemas.microsoft.com/office/drawing/2014/main" id="{0FCD8FF9-A428-2263-9AD4-FF4716457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5" name="Grafik 14" descr="Start Silhouette">
            <a:hlinkClick r:id="rId6" action="ppaction://hlinksldjump"/>
            <a:extLst>
              <a:ext uri="{FF2B5EF4-FFF2-40B4-BE49-F238E27FC236}">
                <a16:creationId xmlns:a16="http://schemas.microsoft.com/office/drawing/2014/main" id="{54C77622-3DB0-3CF7-E492-7EDA5DC1C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77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rafik 1028" descr="Ein Bild, das Magenta, lila, violett, Konfetti enthält.&#10;&#10;Automatisch generierte Beschreibung">
            <a:extLst>
              <a:ext uri="{FF2B5EF4-FFF2-40B4-BE49-F238E27FC236}">
                <a16:creationId xmlns:a16="http://schemas.microsoft.com/office/drawing/2014/main" id="{E290ACBA-D573-8325-538E-2BC8571F8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3923" r="43931"/>
          <a:stretch/>
        </p:blipFill>
        <p:spPr>
          <a:xfrm>
            <a:off x="1" y="0"/>
            <a:ext cx="3600450" cy="1331432"/>
          </a:xfrm>
          <a:prstGeom prst="rect">
            <a:avLst/>
          </a:prstGeom>
        </p:spPr>
      </p:pic>
      <p:pic>
        <p:nvPicPr>
          <p:cNvPr id="5" name="Picture 8" descr="Konzert, Konfetti, Feier, Veranstaltung">
            <a:extLst>
              <a:ext uri="{FF2B5EF4-FFF2-40B4-BE49-F238E27FC236}">
                <a16:creationId xmlns:a16="http://schemas.microsoft.com/office/drawing/2014/main" id="{AB4C0B24-AC13-9438-F820-AC390D006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9" y="303471"/>
            <a:ext cx="1113962" cy="857336"/>
          </a:xfrm>
          <a:prstGeom prst="roundRect">
            <a:avLst>
              <a:gd name="adj" fmla="val 177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UNI PARTY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4. Semester</a:t>
            </a:r>
          </a:p>
        </p:txBody>
      </p:sp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23186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Location: </a:t>
            </a:r>
            <a:r>
              <a:rPr lang="de-DE" sz="800" dirty="0"/>
              <a:t>Campus Minden</a:t>
            </a:r>
          </a:p>
          <a:p>
            <a:endParaRPr lang="de-DE" sz="800" dirty="0"/>
          </a:p>
          <a:p>
            <a:r>
              <a:rPr lang="de-DE" sz="800" b="1" dirty="0"/>
              <a:t>Datum: </a:t>
            </a:r>
            <a:r>
              <a:rPr lang="de-DE" sz="800" dirty="0"/>
              <a:t>17.8.2024</a:t>
            </a:r>
          </a:p>
          <a:p>
            <a:endParaRPr lang="de-DE" sz="800" dirty="0"/>
          </a:p>
          <a:p>
            <a:r>
              <a:rPr lang="de-DE" sz="800" b="1" dirty="0"/>
              <a:t>Zeit: </a:t>
            </a:r>
            <a:r>
              <a:rPr lang="de-DE" sz="800" dirty="0"/>
              <a:t>19 Uhr – 2Uhr</a:t>
            </a:r>
          </a:p>
          <a:p>
            <a:endParaRPr lang="de-DE" sz="800" dirty="0"/>
          </a:p>
          <a:p>
            <a:r>
              <a:rPr lang="de-DE" sz="800" b="1" dirty="0"/>
              <a:t>Eventgröße: </a:t>
            </a:r>
            <a:r>
              <a:rPr lang="de-DE" sz="800" dirty="0"/>
              <a:t>50 Personen</a:t>
            </a:r>
          </a:p>
        </p:txBody>
      </p:sp>
      <p:sp>
        <p:nvSpPr>
          <p:cNvPr id="2053" name="Textfeld 2052">
            <a:extLst>
              <a:ext uri="{FF2B5EF4-FFF2-40B4-BE49-F238E27FC236}">
                <a16:creationId xmlns:a16="http://schemas.microsoft.com/office/drawing/2014/main" id="{E3679DE5-F413-6D74-86B6-0F05807169CC}"/>
              </a:ext>
            </a:extLst>
          </p:cNvPr>
          <p:cNvSpPr txBox="1"/>
          <p:nvPr/>
        </p:nvSpPr>
        <p:spPr>
          <a:xfrm>
            <a:off x="1862958" y="1869523"/>
            <a:ext cx="1656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Preis: </a:t>
            </a:r>
            <a:r>
              <a:rPr lang="de-DE" sz="800" dirty="0"/>
              <a:t>10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</a:t>
            </a: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Altersfreigabe: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 18+</a:t>
            </a: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Open Air: 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Nein</a:t>
            </a:r>
          </a:p>
        </p:txBody>
      </p:sp>
      <p:sp>
        <p:nvSpPr>
          <p:cNvPr id="2056" name="Rechteck: abgerundete Ecken 2055">
            <a:extLst>
              <a:ext uri="{FF2B5EF4-FFF2-40B4-BE49-F238E27FC236}">
                <a16:creationId xmlns:a16="http://schemas.microsoft.com/office/drawing/2014/main" id="{517C8178-6A5A-EF16-7572-AC8267A5BF3D}"/>
              </a:ext>
            </a:extLst>
          </p:cNvPr>
          <p:cNvSpPr/>
          <p:nvPr/>
        </p:nvSpPr>
        <p:spPr>
          <a:xfrm>
            <a:off x="187691" y="2929499"/>
            <a:ext cx="3236371" cy="99805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546A9F-DABE-4E36-7FC1-F3E9D73937DF}"/>
              </a:ext>
            </a:extLst>
          </p:cNvPr>
          <p:cNvSpPr txBox="1"/>
          <p:nvPr/>
        </p:nvSpPr>
        <p:spPr>
          <a:xfrm>
            <a:off x="212989" y="2959759"/>
            <a:ext cx="32394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sed </a:t>
            </a:r>
          </a:p>
          <a:p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  <a:r>
              <a:rPr lang="de-DE" sz="850" dirty="0" err="1"/>
              <a:t>labore</a:t>
            </a:r>
            <a:r>
              <a:rPr lang="de-DE" sz="850" dirty="0"/>
              <a:t> et </a:t>
            </a:r>
            <a:r>
              <a:rPr lang="de-DE" sz="850" dirty="0" err="1"/>
              <a:t>dolore</a:t>
            </a:r>
            <a:r>
              <a:rPr lang="de-DE" sz="850" dirty="0"/>
              <a:t>  </a:t>
            </a:r>
            <a:r>
              <a:rPr lang="de-DE" sz="850" dirty="0" err="1"/>
              <a:t>aliquyam</a:t>
            </a:r>
            <a:r>
              <a:rPr lang="de-DE" sz="850" dirty="0"/>
              <a:t> erat, 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voluptua</a:t>
            </a:r>
            <a:r>
              <a:rPr lang="de-DE" sz="850" dirty="0"/>
              <a:t>. At </a:t>
            </a:r>
            <a:r>
              <a:rPr lang="de-DE" sz="850" dirty="0" err="1"/>
              <a:t>vero</a:t>
            </a:r>
            <a:r>
              <a:rPr lang="de-DE" sz="850" dirty="0"/>
              <a:t> </a:t>
            </a:r>
            <a:r>
              <a:rPr lang="de-DE" sz="850" dirty="0" err="1"/>
              <a:t>eos</a:t>
            </a:r>
            <a:r>
              <a:rPr lang="de-DE" sz="850" dirty="0"/>
              <a:t> et </a:t>
            </a:r>
            <a:r>
              <a:rPr lang="de-DE" sz="850" dirty="0" err="1"/>
              <a:t>accusam</a:t>
            </a:r>
            <a:r>
              <a:rPr lang="de-DE" sz="850" dirty="0"/>
              <a:t> et </a:t>
            </a:r>
          </a:p>
          <a:p>
            <a:r>
              <a:rPr lang="de-DE" sz="850" dirty="0" err="1"/>
              <a:t>justo</a:t>
            </a:r>
            <a:r>
              <a:rPr lang="de-DE" sz="850" dirty="0"/>
              <a:t> </a:t>
            </a:r>
            <a:r>
              <a:rPr lang="de-DE" sz="850" dirty="0" err="1"/>
              <a:t>duo</a:t>
            </a:r>
            <a:r>
              <a:rPr lang="de-DE" sz="850" dirty="0"/>
              <a:t> </a:t>
            </a:r>
            <a:r>
              <a:rPr lang="de-DE" sz="850" dirty="0" err="1"/>
              <a:t>dolores</a:t>
            </a:r>
            <a:r>
              <a:rPr lang="de-DE" sz="850" dirty="0"/>
              <a:t> et </a:t>
            </a:r>
            <a:r>
              <a:rPr lang="de-DE" sz="850" dirty="0" err="1"/>
              <a:t>ea</a:t>
            </a:r>
            <a:r>
              <a:rPr lang="de-DE" sz="850" dirty="0"/>
              <a:t> </a:t>
            </a:r>
            <a:r>
              <a:rPr lang="de-DE" sz="850" dirty="0" err="1"/>
              <a:t>rebum</a:t>
            </a:r>
            <a:r>
              <a:rPr lang="de-DE" sz="850" dirty="0"/>
              <a:t>. Stet </a:t>
            </a:r>
            <a:r>
              <a:rPr lang="de-DE" sz="850" dirty="0" err="1"/>
              <a:t>clita</a:t>
            </a:r>
            <a:r>
              <a:rPr lang="de-DE" sz="850" dirty="0"/>
              <a:t> </a:t>
            </a:r>
            <a:r>
              <a:rPr lang="de-DE" sz="850" dirty="0" err="1"/>
              <a:t>kasd</a:t>
            </a:r>
            <a:r>
              <a:rPr lang="de-DE" sz="850" dirty="0"/>
              <a:t> </a:t>
            </a:r>
            <a:r>
              <a:rPr lang="de-DE" sz="850" dirty="0" err="1"/>
              <a:t>gubergren</a:t>
            </a:r>
            <a:r>
              <a:rPr lang="de-DE" sz="850" dirty="0"/>
              <a:t>, </a:t>
            </a:r>
          </a:p>
          <a:p>
            <a:r>
              <a:rPr lang="de-DE" sz="850" dirty="0" err="1"/>
              <a:t>no</a:t>
            </a:r>
            <a:r>
              <a:rPr lang="de-DE" sz="850" dirty="0"/>
              <a:t> </a:t>
            </a:r>
            <a:r>
              <a:rPr lang="de-DE" sz="850" dirty="0" err="1"/>
              <a:t>sea</a:t>
            </a:r>
            <a:r>
              <a:rPr lang="de-DE" sz="850" dirty="0"/>
              <a:t> </a:t>
            </a:r>
            <a:r>
              <a:rPr lang="de-DE" sz="850" dirty="0" err="1"/>
              <a:t>takimata</a:t>
            </a:r>
            <a:r>
              <a:rPr lang="de-DE" sz="850" dirty="0"/>
              <a:t> sanctus </a:t>
            </a:r>
            <a:r>
              <a:rPr lang="de-DE" sz="850" dirty="0" err="1"/>
              <a:t>est</a:t>
            </a:r>
            <a:r>
              <a:rPr lang="de-DE" sz="850" dirty="0"/>
              <a:t> </a:t>
            </a:r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. </a:t>
            </a:r>
          </a:p>
        </p:txBody>
      </p:sp>
      <p:sp>
        <p:nvSpPr>
          <p:cNvPr id="2077" name="Rechteck: abgerundete Ecken 2076">
            <a:extLst>
              <a:ext uri="{FF2B5EF4-FFF2-40B4-BE49-F238E27FC236}">
                <a16:creationId xmlns:a16="http://schemas.microsoft.com/office/drawing/2014/main" id="{B2654F45-FFC5-C72E-007A-E25DDB11879E}"/>
              </a:ext>
            </a:extLst>
          </p:cNvPr>
          <p:cNvSpPr/>
          <p:nvPr/>
        </p:nvSpPr>
        <p:spPr>
          <a:xfrm>
            <a:off x="197697" y="4022730"/>
            <a:ext cx="3226364" cy="873692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8" name="Rechteck: abgerundete Ecken 2077">
            <a:hlinkClick r:id="" action="ppaction://noaction"/>
            <a:extLst>
              <a:ext uri="{FF2B5EF4-FFF2-40B4-BE49-F238E27FC236}">
                <a16:creationId xmlns:a16="http://schemas.microsoft.com/office/drawing/2014/main" id="{E05441D1-BA63-3DD0-8EF0-8F4DEF02F486}"/>
              </a:ext>
            </a:extLst>
          </p:cNvPr>
          <p:cNvSpPr/>
          <p:nvPr/>
        </p:nvSpPr>
        <p:spPr>
          <a:xfrm>
            <a:off x="330988" y="4262837"/>
            <a:ext cx="1331187" cy="46678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9" name="Textfeld 2078">
            <a:hlinkClick r:id="" action="ppaction://noaction"/>
            <a:extLst>
              <a:ext uri="{FF2B5EF4-FFF2-40B4-BE49-F238E27FC236}">
                <a16:creationId xmlns:a16="http://schemas.microsoft.com/office/drawing/2014/main" id="{F5FC14FE-8B17-4DC7-A9F0-651BD74FE8E3}"/>
              </a:ext>
            </a:extLst>
          </p:cNvPr>
          <p:cNvSpPr txBox="1"/>
          <p:nvPr/>
        </p:nvSpPr>
        <p:spPr>
          <a:xfrm>
            <a:off x="759396" y="4402732"/>
            <a:ext cx="969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/>
              <a:t>DJ BLACK</a:t>
            </a:r>
          </a:p>
        </p:txBody>
      </p:sp>
      <p:pic>
        <p:nvPicPr>
          <p:cNvPr id="2080" name="Picture 2" descr="DJ mixing tracks on a mixer in a nightclub">
            <a:hlinkClick r:id="" action="ppaction://noaction"/>
            <a:extLst>
              <a:ext uri="{FF2B5EF4-FFF2-40B4-BE49-F238E27FC236}">
                <a16:creationId xmlns:a16="http://schemas.microsoft.com/office/drawing/2014/main" id="{3DB92166-9F86-4099-72AF-6748EDAC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6"/>
          <a:stretch/>
        </p:blipFill>
        <p:spPr bwMode="auto">
          <a:xfrm>
            <a:off x="515205" y="4373511"/>
            <a:ext cx="240660" cy="237033"/>
          </a:xfrm>
          <a:prstGeom prst="roundRect">
            <a:avLst>
              <a:gd name="adj" fmla="val 172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81" name="Rechteck: abgerundete Ecken 2080">
            <a:extLst>
              <a:ext uri="{FF2B5EF4-FFF2-40B4-BE49-F238E27FC236}">
                <a16:creationId xmlns:a16="http://schemas.microsoft.com/office/drawing/2014/main" id="{CE852277-AE0E-F481-C1B5-926F869B59D0}"/>
              </a:ext>
            </a:extLst>
          </p:cNvPr>
          <p:cNvSpPr/>
          <p:nvPr/>
        </p:nvSpPr>
        <p:spPr>
          <a:xfrm>
            <a:off x="513899" y="4373511"/>
            <a:ext cx="234378" cy="235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2" name="Rechteck: abgerundete Ecken 2081">
            <a:hlinkClick r:id="" action="ppaction://noaction"/>
            <a:extLst>
              <a:ext uri="{FF2B5EF4-FFF2-40B4-BE49-F238E27FC236}">
                <a16:creationId xmlns:a16="http://schemas.microsoft.com/office/drawing/2014/main" id="{04C44F9F-2747-0F6D-2992-98D414A7A417}"/>
              </a:ext>
            </a:extLst>
          </p:cNvPr>
          <p:cNvSpPr/>
          <p:nvPr/>
        </p:nvSpPr>
        <p:spPr>
          <a:xfrm>
            <a:off x="1850469" y="4247690"/>
            <a:ext cx="1331187" cy="4819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3" name="Textfeld 2082">
            <a:hlinkClick r:id="" action="ppaction://noaction"/>
            <a:extLst>
              <a:ext uri="{FF2B5EF4-FFF2-40B4-BE49-F238E27FC236}">
                <a16:creationId xmlns:a16="http://schemas.microsoft.com/office/drawing/2014/main" id="{D2385767-6BAC-64A5-4F14-5A585A47798B}"/>
              </a:ext>
            </a:extLst>
          </p:cNvPr>
          <p:cNvSpPr txBox="1"/>
          <p:nvPr/>
        </p:nvSpPr>
        <p:spPr>
          <a:xfrm>
            <a:off x="2306155" y="4320548"/>
            <a:ext cx="87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/>
              <a:t>Gourmet-Minden</a:t>
            </a:r>
          </a:p>
        </p:txBody>
      </p:sp>
      <p:sp>
        <p:nvSpPr>
          <p:cNvPr id="2084" name="Rechteck: abgerundete Ecken 2083">
            <a:extLst>
              <a:ext uri="{FF2B5EF4-FFF2-40B4-BE49-F238E27FC236}">
                <a16:creationId xmlns:a16="http://schemas.microsoft.com/office/drawing/2014/main" id="{03035192-1EC6-8698-CC7D-F607F768D4BA}"/>
              </a:ext>
            </a:extLst>
          </p:cNvPr>
          <p:cNvSpPr/>
          <p:nvPr/>
        </p:nvSpPr>
        <p:spPr>
          <a:xfrm>
            <a:off x="2037305" y="4378898"/>
            <a:ext cx="230453" cy="239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85" name="Picture 8" descr="Chef cooking, Chef preparing food in the kitchen, Chef decorating dish, closeup.">
            <a:hlinkClick r:id="" action="ppaction://noaction"/>
            <a:extLst>
              <a:ext uri="{FF2B5EF4-FFF2-40B4-BE49-F238E27FC236}">
                <a16:creationId xmlns:a16="http://schemas.microsoft.com/office/drawing/2014/main" id="{06E7FD05-75FF-95DA-6C6E-66ADE5216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"/>
          <a:stretch/>
        </p:blipFill>
        <p:spPr bwMode="auto">
          <a:xfrm>
            <a:off x="2038865" y="4392368"/>
            <a:ext cx="230453" cy="225692"/>
          </a:xfrm>
          <a:prstGeom prst="roundRect">
            <a:avLst>
              <a:gd name="adj" fmla="val 137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86" name="Textfeld 2085">
            <a:extLst>
              <a:ext uri="{FF2B5EF4-FFF2-40B4-BE49-F238E27FC236}">
                <a16:creationId xmlns:a16="http://schemas.microsoft.com/office/drawing/2014/main" id="{0D306A39-1985-4EA0-FC7F-6CD7019EFD02}"/>
              </a:ext>
            </a:extLst>
          </p:cNvPr>
          <p:cNvSpPr txBox="1"/>
          <p:nvPr/>
        </p:nvSpPr>
        <p:spPr>
          <a:xfrm>
            <a:off x="207981" y="4022729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Dienstleister:</a:t>
            </a:r>
          </a:p>
        </p:txBody>
      </p:sp>
      <p:sp>
        <p:nvSpPr>
          <p:cNvPr id="2095" name="Rechteck: abgerundete Ecken 2094">
            <a:extLst>
              <a:ext uri="{FF2B5EF4-FFF2-40B4-BE49-F238E27FC236}">
                <a16:creationId xmlns:a16="http://schemas.microsoft.com/office/drawing/2014/main" id="{1B21A894-B4BB-C86A-4BCF-C8F07C348FD9}"/>
              </a:ext>
            </a:extLst>
          </p:cNvPr>
          <p:cNvSpPr/>
          <p:nvPr/>
        </p:nvSpPr>
        <p:spPr>
          <a:xfrm>
            <a:off x="197696" y="4985175"/>
            <a:ext cx="3226365" cy="2471388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ED2230-63DF-9CCE-18F3-9D3393F64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 b="36549"/>
          <a:stretch/>
        </p:blipFill>
        <p:spPr bwMode="auto">
          <a:xfrm>
            <a:off x="324204" y="5224006"/>
            <a:ext cx="2998326" cy="1490530"/>
          </a:xfrm>
          <a:prstGeom prst="roundRect">
            <a:avLst>
              <a:gd name="adj" fmla="val 168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96" name="Rechteck: abgerundete Ecken 2095">
            <a:extLst>
              <a:ext uri="{FF2B5EF4-FFF2-40B4-BE49-F238E27FC236}">
                <a16:creationId xmlns:a16="http://schemas.microsoft.com/office/drawing/2014/main" id="{D5CD5C51-69D7-BFDE-787B-E80FB08DF26F}"/>
              </a:ext>
            </a:extLst>
          </p:cNvPr>
          <p:cNvSpPr/>
          <p:nvPr/>
        </p:nvSpPr>
        <p:spPr>
          <a:xfrm>
            <a:off x="325677" y="5224006"/>
            <a:ext cx="2998326" cy="149052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7" name="Textfeld 2096">
            <a:extLst>
              <a:ext uri="{FF2B5EF4-FFF2-40B4-BE49-F238E27FC236}">
                <a16:creationId xmlns:a16="http://schemas.microsoft.com/office/drawing/2014/main" id="{E5A446A2-B77E-EB40-EC24-D487A40517C0}"/>
              </a:ext>
            </a:extLst>
          </p:cNvPr>
          <p:cNvSpPr txBox="1"/>
          <p:nvPr/>
        </p:nvSpPr>
        <p:spPr>
          <a:xfrm>
            <a:off x="214342" y="5002173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Karte:</a:t>
            </a:r>
          </a:p>
        </p:txBody>
      </p:sp>
      <p:pic>
        <p:nvPicPr>
          <p:cNvPr id="2099" name="Grafik 2098" descr="Markierung Silhouette">
            <a:extLst>
              <a:ext uri="{FF2B5EF4-FFF2-40B4-BE49-F238E27FC236}">
                <a16:creationId xmlns:a16="http://schemas.microsoft.com/office/drawing/2014/main" id="{D0697B35-7183-26C6-E19C-3C24A706D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1942" y="5799661"/>
            <a:ext cx="250757" cy="250757"/>
          </a:xfrm>
          <a:prstGeom prst="rect">
            <a:avLst/>
          </a:prstGeom>
        </p:spPr>
      </p:pic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05" name="Rechteck: abgerundete Ecken 2104">
            <a:extLst>
              <a:ext uri="{FF2B5EF4-FFF2-40B4-BE49-F238E27FC236}">
                <a16:creationId xmlns:a16="http://schemas.microsoft.com/office/drawing/2014/main" id="{69FF0276-8C1A-29DE-DB0F-CCC4DF1359FF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cxnSp>
        <p:nvCxnSpPr>
          <p:cNvPr id="2106" name="Gerader Verbinder 2105">
            <a:extLst>
              <a:ext uri="{FF2B5EF4-FFF2-40B4-BE49-F238E27FC236}">
                <a16:creationId xmlns:a16="http://schemas.microsoft.com/office/drawing/2014/main" id="{88279181-D412-9CF9-518C-18E85D363703}"/>
              </a:ext>
            </a:extLst>
          </p:cNvPr>
          <p:cNvCxnSpPr>
            <a:cxnSpLocks/>
          </p:cNvCxnSpPr>
          <p:nvPr/>
        </p:nvCxnSpPr>
        <p:spPr>
          <a:xfrm>
            <a:off x="3380221" y="3148175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Gerader Verbinder 2109">
            <a:extLst>
              <a:ext uri="{FF2B5EF4-FFF2-40B4-BE49-F238E27FC236}">
                <a16:creationId xmlns:a16="http://schemas.microsoft.com/office/drawing/2014/main" id="{C33F3514-F543-CD6F-2672-EA0A4EEB42D3}"/>
              </a:ext>
            </a:extLst>
          </p:cNvPr>
          <p:cNvCxnSpPr>
            <a:cxnSpLocks/>
          </p:cNvCxnSpPr>
          <p:nvPr/>
        </p:nvCxnSpPr>
        <p:spPr>
          <a:xfrm>
            <a:off x="3377254" y="421398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2" name="Grafik 11" descr="Start Silhouette">
            <a:hlinkClick r:id="rId19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pic>
        <p:nvPicPr>
          <p:cNvPr id="1031" name="Grafik 1030">
            <a:extLst>
              <a:ext uri="{FF2B5EF4-FFF2-40B4-BE49-F238E27FC236}">
                <a16:creationId xmlns:a16="http://schemas.microsoft.com/office/drawing/2014/main" id="{B9835A71-9A1F-5570-8204-D4BE2A98F7A7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70000"/>
          </a:blip>
          <a:stretch>
            <a:fillRect/>
          </a:stretch>
        </p:blipFill>
        <p:spPr>
          <a:xfrm>
            <a:off x="-17757" y="-111048"/>
            <a:ext cx="3618207" cy="6979738"/>
          </a:xfrm>
          <a:prstGeom prst="rect">
            <a:avLst/>
          </a:prstGeom>
        </p:spPr>
      </p:pic>
      <p:grpSp>
        <p:nvGrpSpPr>
          <p:cNvPr id="1035" name="Gruppieren 1034">
            <a:extLst>
              <a:ext uri="{FF2B5EF4-FFF2-40B4-BE49-F238E27FC236}">
                <a16:creationId xmlns:a16="http://schemas.microsoft.com/office/drawing/2014/main" id="{51E6D027-4A8F-908E-1C4B-609CA5C66707}"/>
              </a:ext>
            </a:extLst>
          </p:cNvPr>
          <p:cNvGrpSpPr/>
          <p:nvPr/>
        </p:nvGrpSpPr>
        <p:grpSpPr>
          <a:xfrm>
            <a:off x="400674" y="2740234"/>
            <a:ext cx="2785929" cy="2050492"/>
            <a:chOff x="12530178" y="2624288"/>
            <a:chExt cx="2785929" cy="2050492"/>
          </a:xfrm>
        </p:grpSpPr>
        <p:sp>
          <p:nvSpPr>
            <p:cNvPr id="1036" name="Rechteck: abgerundete Ecken 1035">
              <a:extLst>
                <a:ext uri="{FF2B5EF4-FFF2-40B4-BE49-F238E27FC236}">
                  <a16:creationId xmlns:a16="http://schemas.microsoft.com/office/drawing/2014/main" id="{D42E269A-5033-B34A-3B7C-0083847DF447}"/>
                </a:ext>
              </a:extLst>
            </p:cNvPr>
            <p:cNvSpPr/>
            <p:nvPr/>
          </p:nvSpPr>
          <p:spPr>
            <a:xfrm>
              <a:off x="12530178" y="2624288"/>
              <a:ext cx="2785929" cy="2050492"/>
            </a:xfrm>
            <a:prstGeom prst="roundRect">
              <a:avLst>
                <a:gd name="adj" fmla="val 847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37" name="Textfeld 1036">
              <a:extLst>
                <a:ext uri="{FF2B5EF4-FFF2-40B4-BE49-F238E27FC236}">
                  <a16:creationId xmlns:a16="http://schemas.microsoft.com/office/drawing/2014/main" id="{8166CBB1-3EC0-87AD-4374-F07AF04DCEDE}"/>
                </a:ext>
              </a:extLst>
            </p:cNvPr>
            <p:cNvSpPr txBox="1"/>
            <p:nvPr/>
          </p:nvSpPr>
          <p:spPr>
            <a:xfrm>
              <a:off x="12902729" y="2685482"/>
              <a:ext cx="2086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/>
                <a:t>Bezahlungsmethode auswählen</a:t>
              </a:r>
            </a:p>
          </p:txBody>
        </p:sp>
        <p:sp>
          <p:nvSpPr>
            <p:cNvPr id="1038" name="Rechteck: abgerundete Ecken 1037">
              <a:extLst>
                <a:ext uri="{FF2B5EF4-FFF2-40B4-BE49-F238E27FC236}">
                  <a16:creationId xmlns:a16="http://schemas.microsoft.com/office/drawing/2014/main" id="{45F857CC-2DA2-753C-05A8-FAC242F38C20}"/>
                </a:ext>
              </a:extLst>
            </p:cNvPr>
            <p:cNvSpPr/>
            <p:nvPr/>
          </p:nvSpPr>
          <p:spPr>
            <a:xfrm>
              <a:off x="13255609" y="3191193"/>
              <a:ext cx="1328318" cy="2578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39" name="Picture 6">
              <a:extLst>
                <a:ext uri="{FF2B5EF4-FFF2-40B4-BE49-F238E27FC236}">
                  <a16:creationId xmlns:a16="http://schemas.microsoft.com/office/drawing/2014/main" id="{49D2C9FA-F45B-034F-6B5A-E9293744A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3690" y="3239255"/>
              <a:ext cx="614543" cy="16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4A542F35-0F03-F0C4-8D72-3F4DFE5992DE}"/>
                </a:ext>
              </a:extLst>
            </p:cNvPr>
            <p:cNvSpPr/>
            <p:nvPr/>
          </p:nvSpPr>
          <p:spPr>
            <a:xfrm>
              <a:off x="13267891" y="3603703"/>
              <a:ext cx="1328318" cy="2578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1" name="Picture 8">
              <a:extLst>
                <a:ext uri="{FF2B5EF4-FFF2-40B4-BE49-F238E27FC236}">
                  <a16:creationId xmlns:a16="http://schemas.microsoft.com/office/drawing/2014/main" id="{27F3BB1B-208B-9656-0985-C75DDC608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1"/>
            <a:stretch/>
          </p:blipFill>
          <p:spPr bwMode="auto">
            <a:xfrm>
              <a:off x="13725517" y="3611662"/>
              <a:ext cx="388498" cy="222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819233B3-E20D-889A-AC65-FC3F0F43EB79}"/>
                </a:ext>
              </a:extLst>
            </p:cNvPr>
            <p:cNvSpPr/>
            <p:nvPr/>
          </p:nvSpPr>
          <p:spPr>
            <a:xfrm>
              <a:off x="13269751" y="4057371"/>
              <a:ext cx="1328318" cy="2578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43" name="Picture 10">
              <a:extLst>
                <a:ext uri="{FF2B5EF4-FFF2-40B4-BE49-F238E27FC236}">
                  <a16:creationId xmlns:a16="http://schemas.microsoft.com/office/drawing/2014/main" id="{AD346B8D-5E62-0059-C27B-11E952EC3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9224" y="4078110"/>
              <a:ext cx="425652" cy="21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afik 1043" descr="Schließen Silhouette">
            <a:extLst>
              <a:ext uri="{FF2B5EF4-FFF2-40B4-BE49-F238E27FC236}">
                <a16:creationId xmlns:a16="http://schemas.microsoft.com/office/drawing/2014/main" id="{0BC3F683-92D1-CB41-481F-93BC0BED273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9712" y="2816699"/>
            <a:ext cx="214475" cy="2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23186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Stadt: </a:t>
            </a:r>
            <a:r>
              <a:rPr lang="de-DE" sz="800" dirty="0"/>
              <a:t>32427 Minden</a:t>
            </a:r>
          </a:p>
          <a:p>
            <a:endParaRPr lang="de-DE" sz="800" dirty="0"/>
          </a:p>
          <a:p>
            <a:r>
              <a:rPr lang="de-DE" sz="800" b="1" dirty="0"/>
              <a:t>Straße: </a:t>
            </a:r>
            <a:r>
              <a:rPr lang="de-DE" sz="800" dirty="0"/>
              <a:t>Artilleriestraße 9</a:t>
            </a:r>
          </a:p>
          <a:p>
            <a:endParaRPr lang="de-DE" sz="800" dirty="0"/>
          </a:p>
          <a:p>
            <a:r>
              <a:rPr lang="de-DE" sz="800" b="1" dirty="0"/>
              <a:t>Kapazität: </a:t>
            </a:r>
            <a:r>
              <a:rPr lang="de-DE" sz="800" dirty="0"/>
              <a:t>200 Personen</a:t>
            </a:r>
          </a:p>
          <a:p>
            <a:endParaRPr lang="de-DE" sz="800" dirty="0"/>
          </a:p>
          <a:p>
            <a:r>
              <a:rPr lang="de-DE" sz="800" b="1" dirty="0"/>
              <a:t>Preis: </a:t>
            </a:r>
            <a:r>
              <a:rPr lang="de-DE" sz="800" dirty="0"/>
              <a:t>1000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€/h</a:t>
            </a:r>
            <a:endParaRPr lang="de-DE" sz="800" dirty="0"/>
          </a:p>
        </p:txBody>
      </p:sp>
      <p:sp>
        <p:nvSpPr>
          <p:cNvPr id="2053" name="Textfeld 2052">
            <a:extLst>
              <a:ext uri="{FF2B5EF4-FFF2-40B4-BE49-F238E27FC236}">
                <a16:creationId xmlns:a16="http://schemas.microsoft.com/office/drawing/2014/main" id="{E3679DE5-F413-6D74-86B6-0F05807169CC}"/>
              </a:ext>
            </a:extLst>
          </p:cNvPr>
          <p:cNvSpPr txBox="1"/>
          <p:nvPr/>
        </p:nvSpPr>
        <p:spPr>
          <a:xfrm>
            <a:off x="1862958" y="1869523"/>
            <a:ext cx="16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Größe: 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2 ha</a:t>
            </a:r>
            <a:endParaRPr lang="de-DE" sz="800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Open Air: 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Nein</a:t>
            </a:r>
          </a:p>
        </p:txBody>
      </p:sp>
      <p:sp>
        <p:nvSpPr>
          <p:cNvPr id="2095" name="Rechteck: abgerundete Ecken 2094">
            <a:extLst>
              <a:ext uri="{FF2B5EF4-FFF2-40B4-BE49-F238E27FC236}">
                <a16:creationId xmlns:a16="http://schemas.microsoft.com/office/drawing/2014/main" id="{1B21A894-B4BB-C86A-4BCF-C8F07C348FD9}"/>
              </a:ext>
            </a:extLst>
          </p:cNvPr>
          <p:cNvSpPr/>
          <p:nvPr/>
        </p:nvSpPr>
        <p:spPr>
          <a:xfrm>
            <a:off x="197696" y="4021667"/>
            <a:ext cx="3226365" cy="1862521"/>
          </a:xfrm>
          <a:prstGeom prst="roundRect">
            <a:avLst>
              <a:gd name="adj" fmla="val 5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ED2230-63DF-9CCE-18F3-9D3393F64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 b="36549"/>
          <a:stretch/>
        </p:blipFill>
        <p:spPr bwMode="auto">
          <a:xfrm>
            <a:off x="324204" y="4260502"/>
            <a:ext cx="2998326" cy="1490530"/>
          </a:xfrm>
          <a:prstGeom prst="roundRect">
            <a:avLst>
              <a:gd name="adj" fmla="val 168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96" name="Rechteck: abgerundete Ecken 2095">
            <a:extLst>
              <a:ext uri="{FF2B5EF4-FFF2-40B4-BE49-F238E27FC236}">
                <a16:creationId xmlns:a16="http://schemas.microsoft.com/office/drawing/2014/main" id="{D5CD5C51-69D7-BFDE-787B-E80FB08DF26F}"/>
              </a:ext>
            </a:extLst>
          </p:cNvPr>
          <p:cNvSpPr/>
          <p:nvPr/>
        </p:nvSpPr>
        <p:spPr>
          <a:xfrm>
            <a:off x="325677" y="4260502"/>
            <a:ext cx="2998326" cy="149052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7" name="Textfeld 2096">
            <a:extLst>
              <a:ext uri="{FF2B5EF4-FFF2-40B4-BE49-F238E27FC236}">
                <a16:creationId xmlns:a16="http://schemas.microsoft.com/office/drawing/2014/main" id="{E5A446A2-B77E-EB40-EC24-D487A40517C0}"/>
              </a:ext>
            </a:extLst>
          </p:cNvPr>
          <p:cNvSpPr txBox="1"/>
          <p:nvPr/>
        </p:nvSpPr>
        <p:spPr>
          <a:xfrm>
            <a:off x="214342" y="4038669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Karte:</a:t>
            </a:r>
          </a:p>
        </p:txBody>
      </p:sp>
      <p:pic>
        <p:nvPicPr>
          <p:cNvPr id="2099" name="Grafik 2098" descr="Markierung Silhouette">
            <a:extLst>
              <a:ext uri="{FF2B5EF4-FFF2-40B4-BE49-F238E27FC236}">
                <a16:creationId xmlns:a16="http://schemas.microsoft.com/office/drawing/2014/main" id="{D0697B35-7183-26C6-E19C-3C24A706D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942" y="4836157"/>
            <a:ext cx="250757" cy="250757"/>
          </a:xfrm>
          <a:prstGeom prst="rect">
            <a:avLst/>
          </a:prstGeom>
        </p:spPr>
      </p:pic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7616BE-2880-AE48-44FF-5B318D92787F}"/>
              </a:ext>
            </a:extLst>
          </p:cNvPr>
          <p:cNvSpPr/>
          <p:nvPr/>
        </p:nvSpPr>
        <p:spPr>
          <a:xfrm>
            <a:off x="187041" y="5965258"/>
            <a:ext cx="3226365" cy="1164918"/>
          </a:xfrm>
          <a:prstGeom prst="roundRect">
            <a:avLst>
              <a:gd name="adj" fmla="val 5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7CDF06-1393-5615-236F-A0B40208A8EF}"/>
              </a:ext>
            </a:extLst>
          </p:cNvPr>
          <p:cNvSpPr/>
          <p:nvPr/>
        </p:nvSpPr>
        <p:spPr>
          <a:xfrm>
            <a:off x="353056" y="6256473"/>
            <a:ext cx="2842448" cy="6080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1180668-E52B-2283-C7E4-09C9FAF7D0E6}"/>
              </a:ext>
            </a:extLst>
          </p:cNvPr>
          <p:cNvGrpSpPr/>
          <p:nvPr/>
        </p:nvGrpSpPr>
        <p:grpSpPr>
          <a:xfrm>
            <a:off x="765540" y="6442161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20" name="Grafik 19" descr="Bewertung 3 Sterne mit einfarbiger Füllung">
              <a:extLst>
                <a:ext uri="{FF2B5EF4-FFF2-40B4-BE49-F238E27FC236}">
                  <a16:creationId xmlns:a16="http://schemas.microsoft.com/office/drawing/2014/main" id="{59222960-DFF8-9B6C-AF91-DC1E2FDD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22" name="Grafik 21" descr="Bewertung 3 Sterne mit einfarbiger Füllung">
              <a:extLst>
                <a:ext uri="{FF2B5EF4-FFF2-40B4-BE49-F238E27FC236}">
                  <a16:creationId xmlns:a16="http://schemas.microsoft.com/office/drawing/2014/main" id="{B7867A31-5C30-C20D-892B-F560843E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4A2EF91-6C70-3CF1-CE1B-06585E990E61}"/>
              </a:ext>
            </a:extLst>
          </p:cNvPr>
          <p:cNvSpPr txBox="1"/>
          <p:nvPr/>
        </p:nvSpPr>
        <p:spPr>
          <a:xfrm>
            <a:off x="690772" y="6333607"/>
            <a:ext cx="9739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Peter Müller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60A7F75-B2F4-D551-AEC8-22588EA4DD86}"/>
              </a:ext>
            </a:extLst>
          </p:cNvPr>
          <p:cNvCxnSpPr>
            <a:cxnSpLocks/>
          </p:cNvCxnSpPr>
          <p:nvPr/>
        </p:nvCxnSpPr>
        <p:spPr>
          <a:xfrm>
            <a:off x="1386689" y="6367251"/>
            <a:ext cx="0" cy="418085"/>
          </a:xfrm>
          <a:prstGeom prst="line">
            <a:avLst/>
          </a:prstGeom>
          <a:ln w="3175"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0C35B21-B039-040E-5DC9-4EBDB57512B0}"/>
              </a:ext>
            </a:extLst>
          </p:cNvPr>
          <p:cNvSpPr txBox="1"/>
          <p:nvPr/>
        </p:nvSpPr>
        <p:spPr>
          <a:xfrm>
            <a:off x="1378794" y="6330083"/>
            <a:ext cx="1795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Lorem</a:t>
            </a:r>
            <a:r>
              <a:rPr lang="de-DE" sz="700" dirty="0"/>
              <a:t> </a:t>
            </a:r>
            <a:r>
              <a:rPr lang="de-DE" sz="700" dirty="0" err="1"/>
              <a:t>ipsum</a:t>
            </a:r>
            <a:r>
              <a:rPr lang="de-DE" sz="700" dirty="0"/>
              <a:t> </a:t>
            </a:r>
            <a:r>
              <a:rPr lang="de-DE" sz="700" dirty="0" err="1"/>
              <a:t>dolor</a:t>
            </a:r>
            <a:r>
              <a:rPr lang="de-DE" sz="700" dirty="0"/>
              <a:t> </a:t>
            </a:r>
            <a:r>
              <a:rPr lang="de-DE" sz="700" dirty="0" err="1"/>
              <a:t>sit</a:t>
            </a:r>
            <a:r>
              <a:rPr lang="de-DE" sz="700" dirty="0"/>
              <a:t> </a:t>
            </a:r>
            <a:r>
              <a:rPr lang="de-DE" sz="700" dirty="0" err="1"/>
              <a:t>amet</a:t>
            </a:r>
            <a:r>
              <a:rPr lang="de-DE" sz="700" dirty="0"/>
              <a:t>, </a:t>
            </a:r>
            <a:r>
              <a:rPr lang="de-DE" sz="700" dirty="0" err="1"/>
              <a:t>consetetur</a:t>
            </a:r>
            <a:r>
              <a:rPr lang="de-DE" sz="700" dirty="0"/>
              <a:t> </a:t>
            </a:r>
          </a:p>
          <a:p>
            <a:r>
              <a:rPr lang="de-DE" sz="700" dirty="0" err="1"/>
              <a:t>sadipscingelitr</a:t>
            </a:r>
            <a:r>
              <a:rPr lang="de-DE" sz="700" dirty="0"/>
              <a:t>, sed </a:t>
            </a:r>
            <a:r>
              <a:rPr lang="de-DE" sz="700" dirty="0" err="1"/>
              <a:t>diam</a:t>
            </a:r>
            <a:r>
              <a:rPr lang="de-DE" sz="700" dirty="0"/>
              <a:t> </a:t>
            </a:r>
            <a:r>
              <a:rPr lang="de-DE" sz="700" dirty="0" err="1"/>
              <a:t>nonumy</a:t>
            </a:r>
            <a:r>
              <a:rPr lang="de-DE" sz="700" dirty="0"/>
              <a:t> </a:t>
            </a:r>
            <a:r>
              <a:rPr lang="de-DE" sz="700" dirty="0" err="1"/>
              <a:t>eirmod</a:t>
            </a:r>
            <a:r>
              <a:rPr lang="de-DE" sz="700" dirty="0"/>
              <a:t> </a:t>
            </a:r>
          </a:p>
          <a:p>
            <a:r>
              <a:rPr lang="de-DE" sz="700" dirty="0" err="1"/>
              <a:t>tempor</a:t>
            </a:r>
            <a:r>
              <a:rPr lang="de-DE" sz="700" dirty="0"/>
              <a:t> </a:t>
            </a:r>
            <a:r>
              <a:rPr lang="de-DE" sz="700" dirty="0" err="1"/>
              <a:t>invidunt</a:t>
            </a:r>
            <a:r>
              <a:rPr lang="de-DE" sz="700" dirty="0"/>
              <a:t> </a:t>
            </a:r>
            <a:r>
              <a:rPr lang="de-DE" sz="700" dirty="0" err="1"/>
              <a:t>ut</a:t>
            </a:r>
            <a:r>
              <a:rPr lang="de-DE" sz="700" dirty="0"/>
              <a:t> </a:t>
            </a:r>
            <a:r>
              <a:rPr lang="de-DE" sz="700" dirty="0" err="1"/>
              <a:t>labore</a:t>
            </a:r>
            <a:r>
              <a:rPr lang="de-DE" sz="700" dirty="0"/>
              <a:t> et…</a:t>
            </a:r>
            <a:endParaRPr lang="de-DE" sz="600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5DBBEB0-D5D3-1F46-85D2-23D81B188BCE}"/>
              </a:ext>
            </a:extLst>
          </p:cNvPr>
          <p:cNvSpPr/>
          <p:nvPr/>
        </p:nvSpPr>
        <p:spPr>
          <a:xfrm>
            <a:off x="506834" y="6370979"/>
            <a:ext cx="206747" cy="19962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Büromitarbeiter mit einfarbiger Füllung">
            <a:extLst>
              <a:ext uri="{FF2B5EF4-FFF2-40B4-BE49-F238E27FC236}">
                <a16:creationId xmlns:a16="http://schemas.microsoft.com/office/drawing/2014/main" id="{F9D5F20A-5E34-5E1F-9ABE-09AE983118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5366" y="6379333"/>
            <a:ext cx="177790" cy="18206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D7696399-6CA6-6ABF-37C1-BE495B513B69}"/>
              </a:ext>
            </a:extLst>
          </p:cNvPr>
          <p:cNvSpPr txBox="1"/>
          <p:nvPr/>
        </p:nvSpPr>
        <p:spPr>
          <a:xfrm>
            <a:off x="229891" y="6001715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Bewertungen: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75D581C-553F-3574-C587-8ABD0379382B}"/>
              </a:ext>
            </a:extLst>
          </p:cNvPr>
          <p:cNvGrpSpPr/>
          <p:nvPr/>
        </p:nvGrpSpPr>
        <p:grpSpPr>
          <a:xfrm>
            <a:off x="761982" y="6731403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40" name="Grafik 39" descr="Bewertung 3 Sterne mit einfarbiger Füllung">
              <a:extLst>
                <a:ext uri="{FF2B5EF4-FFF2-40B4-BE49-F238E27FC236}">
                  <a16:creationId xmlns:a16="http://schemas.microsoft.com/office/drawing/2014/main" id="{25A9DF52-4469-3775-2A80-55F309D1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41" name="Grafik 40" descr="Bewertung 3 Sterne mit einfarbiger Füllung">
              <a:extLst>
                <a:ext uri="{FF2B5EF4-FFF2-40B4-BE49-F238E27FC236}">
                  <a16:creationId xmlns:a16="http://schemas.microsoft.com/office/drawing/2014/main" id="{6BEA4F5B-CEEF-C9C3-C3B8-C90546D3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Start Silhouette">
            <a:hlinkClick r:id="rId16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47" name="Rechteck: abgerundete Ecken 46">
            <a:hlinkClick r:id="rId19" action="ppaction://hlinksldjump"/>
            <a:extLst>
              <a:ext uri="{FF2B5EF4-FFF2-40B4-BE49-F238E27FC236}">
                <a16:creationId xmlns:a16="http://schemas.microsoft.com/office/drawing/2014/main" id="{761F989B-EB29-FDEF-F35B-6EA44AFD0E0F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Event erstellen</a:t>
            </a:r>
          </a:p>
        </p:txBody>
      </p:sp>
      <p:pic>
        <p:nvPicPr>
          <p:cNvPr id="52" name="Picture 4" descr="Campus Minden | Hochschule Bielefeld (HSBI)">
            <a:extLst>
              <a:ext uri="{FF2B5EF4-FFF2-40B4-BE49-F238E27FC236}">
                <a16:creationId xmlns:a16="http://schemas.microsoft.com/office/drawing/2014/main" id="{3408FAAE-9844-6556-796E-750FA2D2E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3" t="54618" r="37411" b="27574"/>
          <a:stretch/>
        </p:blipFill>
        <p:spPr bwMode="auto">
          <a:xfrm>
            <a:off x="0" y="9011"/>
            <a:ext cx="3600450" cy="132724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Campus Minden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Minden</a:t>
            </a:r>
          </a:p>
        </p:txBody>
      </p:sp>
      <p:pic>
        <p:nvPicPr>
          <p:cNvPr id="51" name="Picture 4" descr="Campus Minden | Hochschule Bielefeld (HSBI)">
            <a:extLst>
              <a:ext uri="{FF2B5EF4-FFF2-40B4-BE49-F238E27FC236}">
                <a16:creationId xmlns:a16="http://schemas.microsoft.com/office/drawing/2014/main" id="{EBAC815B-0978-49ED-DE7A-07A0BA9C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1"/>
          <a:stretch/>
        </p:blipFill>
        <p:spPr bwMode="auto">
          <a:xfrm>
            <a:off x="201154" y="307067"/>
            <a:ext cx="1105435" cy="834994"/>
          </a:xfrm>
          <a:prstGeom prst="roundRect">
            <a:avLst>
              <a:gd name="adj" fmla="val 162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87969BD-AE4F-A7A8-A77B-2EDA2A4289D0}"/>
              </a:ext>
            </a:extLst>
          </p:cNvPr>
          <p:cNvGrpSpPr/>
          <p:nvPr/>
        </p:nvGrpSpPr>
        <p:grpSpPr>
          <a:xfrm>
            <a:off x="2798693" y="542219"/>
            <a:ext cx="720860" cy="417664"/>
            <a:chOff x="3462775" y="6549825"/>
            <a:chExt cx="824421" cy="486205"/>
          </a:xfrm>
        </p:grpSpPr>
        <p:pic>
          <p:nvPicPr>
            <p:cNvPr id="49" name="Grafik 48" descr="Bewertung 3 Sterne mit einfarbiger Füllung">
              <a:extLst>
                <a:ext uri="{FF2B5EF4-FFF2-40B4-BE49-F238E27FC236}">
                  <a16:creationId xmlns:a16="http://schemas.microsoft.com/office/drawing/2014/main" id="{6803CEFA-E55A-56C1-CE8F-F4D6D9F4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50" name="Grafik 49" descr="Bewertung 3 Sterne mit einfarbiger Füllung">
              <a:extLst>
                <a:ext uri="{FF2B5EF4-FFF2-40B4-BE49-F238E27FC236}">
                  <a16:creationId xmlns:a16="http://schemas.microsoft.com/office/drawing/2014/main" id="{0D9117EE-921E-7BF0-64A8-D9B9BBEF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sp>
        <p:nvSpPr>
          <p:cNvPr id="1052" name="Rechteck: abgerundete Ecken 1051">
            <a:extLst>
              <a:ext uri="{FF2B5EF4-FFF2-40B4-BE49-F238E27FC236}">
                <a16:creationId xmlns:a16="http://schemas.microsoft.com/office/drawing/2014/main" id="{AAFE003D-09D7-BD87-BD81-049A1F7A9FFF}"/>
              </a:ext>
            </a:extLst>
          </p:cNvPr>
          <p:cNvSpPr/>
          <p:nvPr/>
        </p:nvSpPr>
        <p:spPr>
          <a:xfrm>
            <a:off x="187690" y="2929697"/>
            <a:ext cx="3236371" cy="99805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3" name="Textfeld 1052">
            <a:extLst>
              <a:ext uri="{FF2B5EF4-FFF2-40B4-BE49-F238E27FC236}">
                <a16:creationId xmlns:a16="http://schemas.microsoft.com/office/drawing/2014/main" id="{683B981A-EC6F-BD28-1C83-CD0E77974978}"/>
              </a:ext>
            </a:extLst>
          </p:cNvPr>
          <p:cNvSpPr txBox="1"/>
          <p:nvPr/>
        </p:nvSpPr>
        <p:spPr>
          <a:xfrm>
            <a:off x="212988" y="2959957"/>
            <a:ext cx="32394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sed </a:t>
            </a:r>
          </a:p>
          <a:p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  <a:r>
              <a:rPr lang="de-DE" sz="850" dirty="0" err="1"/>
              <a:t>labore</a:t>
            </a:r>
            <a:r>
              <a:rPr lang="de-DE" sz="850" dirty="0"/>
              <a:t> et </a:t>
            </a:r>
            <a:r>
              <a:rPr lang="de-DE" sz="850" dirty="0" err="1"/>
              <a:t>dolore</a:t>
            </a:r>
            <a:r>
              <a:rPr lang="de-DE" sz="850" dirty="0"/>
              <a:t>  </a:t>
            </a:r>
            <a:r>
              <a:rPr lang="de-DE" sz="850" dirty="0" err="1"/>
              <a:t>aliquyam</a:t>
            </a:r>
            <a:r>
              <a:rPr lang="de-DE" sz="850" dirty="0"/>
              <a:t> erat, 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voluptua</a:t>
            </a:r>
            <a:r>
              <a:rPr lang="de-DE" sz="850" dirty="0"/>
              <a:t>. At </a:t>
            </a:r>
            <a:r>
              <a:rPr lang="de-DE" sz="850" dirty="0" err="1"/>
              <a:t>vero</a:t>
            </a:r>
            <a:r>
              <a:rPr lang="de-DE" sz="850" dirty="0"/>
              <a:t> </a:t>
            </a:r>
            <a:r>
              <a:rPr lang="de-DE" sz="850" dirty="0" err="1"/>
              <a:t>eos</a:t>
            </a:r>
            <a:r>
              <a:rPr lang="de-DE" sz="850" dirty="0"/>
              <a:t> et </a:t>
            </a:r>
            <a:r>
              <a:rPr lang="de-DE" sz="850" dirty="0" err="1"/>
              <a:t>accusam</a:t>
            </a:r>
            <a:r>
              <a:rPr lang="de-DE" sz="850" dirty="0"/>
              <a:t> et </a:t>
            </a:r>
          </a:p>
          <a:p>
            <a:r>
              <a:rPr lang="de-DE" sz="850" dirty="0" err="1"/>
              <a:t>justo</a:t>
            </a:r>
            <a:r>
              <a:rPr lang="de-DE" sz="850" dirty="0"/>
              <a:t> </a:t>
            </a:r>
            <a:r>
              <a:rPr lang="de-DE" sz="850" dirty="0" err="1"/>
              <a:t>duo</a:t>
            </a:r>
            <a:r>
              <a:rPr lang="de-DE" sz="850" dirty="0"/>
              <a:t> </a:t>
            </a:r>
            <a:r>
              <a:rPr lang="de-DE" sz="850" dirty="0" err="1"/>
              <a:t>dolores</a:t>
            </a:r>
            <a:r>
              <a:rPr lang="de-DE" sz="850" dirty="0"/>
              <a:t> et </a:t>
            </a:r>
            <a:r>
              <a:rPr lang="de-DE" sz="850" dirty="0" err="1"/>
              <a:t>ea</a:t>
            </a:r>
            <a:r>
              <a:rPr lang="de-DE" sz="850" dirty="0"/>
              <a:t> </a:t>
            </a:r>
            <a:r>
              <a:rPr lang="de-DE" sz="850" dirty="0" err="1"/>
              <a:t>rebum</a:t>
            </a:r>
            <a:r>
              <a:rPr lang="de-DE" sz="850" dirty="0"/>
              <a:t>. Stet </a:t>
            </a:r>
            <a:r>
              <a:rPr lang="de-DE" sz="850" dirty="0" err="1"/>
              <a:t>clita</a:t>
            </a:r>
            <a:r>
              <a:rPr lang="de-DE" sz="850" dirty="0"/>
              <a:t> </a:t>
            </a:r>
            <a:r>
              <a:rPr lang="de-DE" sz="850" dirty="0" err="1"/>
              <a:t>kasd</a:t>
            </a:r>
            <a:r>
              <a:rPr lang="de-DE" sz="850" dirty="0"/>
              <a:t> </a:t>
            </a:r>
            <a:r>
              <a:rPr lang="de-DE" sz="850" dirty="0" err="1"/>
              <a:t>gubergren</a:t>
            </a:r>
            <a:r>
              <a:rPr lang="de-DE" sz="850" dirty="0"/>
              <a:t>, </a:t>
            </a:r>
          </a:p>
          <a:p>
            <a:r>
              <a:rPr lang="de-DE" sz="850" dirty="0" err="1"/>
              <a:t>no</a:t>
            </a:r>
            <a:r>
              <a:rPr lang="de-DE" sz="850" dirty="0"/>
              <a:t> </a:t>
            </a:r>
            <a:r>
              <a:rPr lang="de-DE" sz="850" dirty="0" err="1"/>
              <a:t>sea</a:t>
            </a:r>
            <a:r>
              <a:rPr lang="de-DE" sz="850" dirty="0"/>
              <a:t> </a:t>
            </a:r>
            <a:r>
              <a:rPr lang="de-DE" sz="850" dirty="0" err="1"/>
              <a:t>takimata</a:t>
            </a:r>
            <a:r>
              <a:rPr lang="de-DE" sz="850" dirty="0"/>
              <a:t> sanctus </a:t>
            </a:r>
            <a:r>
              <a:rPr lang="de-DE" sz="850" dirty="0" err="1"/>
              <a:t>est</a:t>
            </a:r>
            <a:r>
              <a:rPr lang="de-DE" sz="850" dirty="0"/>
              <a:t> </a:t>
            </a:r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. </a:t>
            </a:r>
          </a:p>
        </p:txBody>
      </p:sp>
      <p:cxnSp>
        <p:nvCxnSpPr>
          <p:cNvPr id="1054" name="Gerader Verbinder 1053">
            <a:extLst>
              <a:ext uri="{FF2B5EF4-FFF2-40B4-BE49-F238E27FC236}">
                <a16:creationId xmlns:a16="http://schemas.microsoft.com/office/drawing/2014/main" id="{0FB91060-32E5-EEA7-CBAB-F8615F63B2C7}"/>
              </a:ext>
            </a:extLst>
          </p:cNvPr>
          <p:cNvCxnSpPr>
            <a:cxnSpLocks/>
          </p:cNvCxnSpPr>
          <p:nvPr/>
        </p:nvCxnSpPr>
        <p:spPr>
          <a:xfrm>
            <a:off x="3380220" y="3148373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F91C55F-DF7B-357B-33AF-6325079FAE32}"/>
              </a:ext>
            </a:extLst>
          </p:cNvPr>
          <p:cNvCxnSpPr>
            <a:cxnSpLocks/>
          </p:cNvCxnSpPr>
          <p:nvPr/>
        </p:nvCxnSpPr>
        <p:spPr>
          <a:xfrm>
            <a:off x="3369871" y="6280884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23186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r>
              <a:rPr lang="de-DE" sz="800" dirty="0"/>
              <a:t>32427 Minden</a:t>
            </a:r>
          </a:p>
          <a:p>
            <a:endParaRPr lang="de-DE" sz="800" dirty="0"/>
          </a:p>
          <a:p>
            <a:r>
              <a:rPr lang="de-DE" sz="800" b="1" dirty="0"/>
              <a:t>Kategorie: </a:t>
            </a:r>
            <a:r>
              <a:rPr lang="de-DE" sz="800" dirty="0"/>
              <a:t>Techno</a:t>
            </a:r>
          </a:p>
          <a:p>
            <a:endParaRPr lang="de-DE" sz="800" dirty="0"/>
          </a:p>
          <a:p>
            <a:r>
              <a:rPr lang="de-DE" sz="800" b="1" dirty="0"/>
              <a:t>Erfahrung: </a:t>
            </a:r>
            <a:r>
              <a:rPr lang="de-DE" sz="800" dirty="0"/>
              <a:t>10 Jahre</a:t>
            </a:r>
          </a:p>
          <a:p>
            <a:endParaRPr lang="de-DE" sz="800" dirty="0"/>
          </a:p>
          <a:p>
            <a:r>
              <a:rPr lang="de-DE" sz="800" b="1" dirty="0"/>
              <a:t>Preis: </a:t>
            </a:r>
            <a:r>
              <a:rPr lang="de-DE" sz="800" dirty="0"/>
              <a:t>100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€/h</a:t>
            </a:r>
            <a:endParaRPr lang="de-DE" sz="800" dirty="0"/>
          </a:p>
        </p:txBody>
      </p:sp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7616BE-2880-AE48-44FF-5B318D92787F}"/>
              </a:ext>
            </a:extLst>
          </p:cNvPr>
          <p:cNvSpPr/>
          <p:nvPr/>
        </p:nvSpPr>
        <p:spPr>
          <a:xfrm>
            <a:off x="187041" y="5823861"/>
            <a:ext cx="3226365" cy="1164918"/>
          </a:xfrm>
          <a:prstGeom prst="roundRect">
            <a:avLst>
              <a:gd name="adj" fmla="val 5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7CDF06-1393-5615-236F-A0B40208A8EF}"/>
              </a:ext>
            </a:extLst>
          </p:cNvPr>
          <p:cNvSpPr/>
          <p:nvPr/>
        </p:nvSpPr>
        <p:spPr>
          <a:xfrm>
            <a:off x="353056" y="6031416"/>
            <a:ext cx="2842448" cy="6080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1180668-E52B-2283-C7E4-09C9FAF7D0E6}"/>
              </a:ext>
            </a:extLst>
          </p:cNvPr>
          <p:cNvGrpSpPr/>
          <p:nvPr/>
        </p:nvGrpSpPr>
        <p:grpSpPr>
          <a:xfrm>
            <a:off x="765540" y="6241005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20" name="Grafik 19" descr="Bewertung 3 Sterne mit einfarbiger Füllung">
              <a:extLst>
                <a:ext uri="{FF2B5EF4-FFF2-40B4-BE49-F238E27FC236}">
                  <a16:creationId xmlns:a16="http://schemas.microsoft.com/office/drawing/2014/main" id="{59222960-DFF8-9B6C-AF91-DC1E2FDD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22" name="Grafik 21" descr="Bewertung 3 Sterne mit einfarbiger Füllung">
              <a:extLst>
                <a:ext uri="{FF2B5EF4-FFF2-40B4-BE49-F238E27FC236}">
                  <a16:creationId xmlns:a16="http://schemas.microsoft.com/office/drawing/2014/main" id="{B7867A31-5C30-C20D-892B-F560843E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4A2EF91-6C70-3CF1-CE1B-06585E990E61}"/>
              </a:ext>
            </a:extLst>
          </p:cNvPr>
          <p:cNvSpPr txBox="1"/>
          <p:nvPr/>
        </p:nvSpPr>
        <p:spPr>
          <a:xfrm>
            <a:off x="690772" y="6132451"/>
            <a:ext cx="9739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Peter Müller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60A7F75-B2F4-D551-AEC8-22588EA4DD86}"/>
              </a:ext>
            </a:extLst>
          </p:cNvPr>
          <p:cNvCxnSpPr>
            <a:cxnSpLocks/>
          </p:cNvCxnSpPr>
          <p:nvPr/>
        </p:nvCxnSpPr>
        <p:spPr>
          <a:xfrm>
            <a:off x="1386689" y="6166095"/>
            <a:ext cx="0" cy="418085"/>
          </a:xfrm>
          <a:prstGeom prst="line">
            <a:avLst/>
          </a:prstGeom>
          <a:ln w="3175"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0C35B21-B039-040E-5DC9-4EBDB57512B0}"/>
              </a:ext>
            </a:extLst>
          </p:cNvPr>
          <p:cNvSpPr txBox="1"/>
          <p:nvPr/>
        </p:nvSpPr>
        <p:spPr>
          <a:xfrm>
            <a:off x="1378794" y="6128927"/>
            <a:ext cx="1795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Lorem</a:t>
            </a:r>
            <a:r>
              <a:rPr lang="de-DE" sz="700" dirty="0"/>
              <a:t> </a:t>
            </a:r>
            <a:r>
              <a:rPr lang="de-DE" sz="700" dirty="0" err="1"/>
              <a:t>ipsum</a:t>
            </a:r>
            <a:r>
              <a:rPr lang="de-DE" sz="700" dirty="0"/>
              <a:t> </a:t>
            </a:r>
            <a:r>
              <a:rPr lang="de-DE" sz="700" dirty="0" err="1"/>
              <a:t>dolor</a:t>
            </a:r>
            <a:r>
              <a:rPr lang="de-DE" sz="700" dirty="0"/>
              <a:t> </a:t>
            </a:r>
            <a:r>
              <a:rPr lang="de-DE" sz="700" dirty="0" err="1"/>
              <a:t>sit</a:t>
            </a:r>
            <a:r>
              <a:rPr lang="de-DE" sz="700" dirty="0"/>
              <a:t> </a:t>
            </a:r>
            <a:r>
              <a:rPr lang="de-DE" sz="700" dirty="0" err="1"/>
              <a:t>amet</a:t>
            </a:r>
            <a:r>
              <a:rPr lang="de-DE" sz="700" dirty="0"/>
              <a:t>, </a:t>
            </a:r>
            <a:r>
              <a:rPr lang="de-DE" sz="700" dirty="0" err="1"/>
              <a:t>consetetur</a:t>
            </a:r>
            <a:r>
              <a:rPr lang="de-DE" sz="700" dirty="0"/>
              <a:t> </a:t>
            </a:r>
          </a:p>
          <a:p>
            <a:r>
              <a:rPr lang="de-DE" sz="700" dirty="0" err="1"/>
              <a:t>sadipscingelitr</a:t>
            </a:r>
            <a:r>
              <a:rPr lang="de-DE" sz="700" dirty="0"/>
              <a:t>, sed </a:t>
            </a:r>
            <a:r>
              <a:rPr lang="de-DE" sz="700" dirty="0" err="1"/>
              <a:t>diam</a:t>
            </a:r>
            <a:r>
              <a:rPr lang="de-DE" sz="700" dirty="0"/>
              <a:t> </a:t>
            </a:r>
            <a:r>
              <a:rPr lang="de-DE" sz="700" dirty="0" err="1"/>
              <a:t>nonumy</a:t>
            </a:r>
            <a:r>
              <a:rPr lang="de-DE" sz="700" dirty="0"/>
              <a:t> </a:t>
            </a:r>
            <a:r>
              <a:rPr lang="de-DE" sz="700" dirty="0" err="1"/>
              <a:t>eirmod</a:t>
            </a:r>
            <a:r>
              <a:rPr lang="de-DE" sz="700" dirty="0"/>
              <a:t> </a:t>
            </a:r>
          </a:p>
          <a:p>
            <a:r>
              <a:rPr lang="de-DE" sz="700" dirty="0" err="1"/>
              <a:t>tempor</a:t>
            </a:r>
            <a:r>
              <a:rPr lang="de-DE" sz="700" dirty="0"/>
              <a:t> </a:t>
            </a:r>
            <a:r>
              <a:rPr lang="de-DE" sz="700" dirty="0" err="1"/>
              <a:t>invidunt</a:t>
            </a:r>
            <a:r>
              <a:rPr lang="de-DE" sz="700" dirty="0"/>
              <a:t> </a:t>
            </a:r>
            <a:r>
              <a:rPr lang="de-DE" sz="700" dirty="0" err="1"/>
              <a:t>ut</a:t>
            </a:r>
            <a:r>
              <a:rPr lang="de-DE" sz="700" dirty="0"/>
              <a:t> </a:t>
            </a:r>
            <a:r>
              <a:rPr lang="de-DE" sz="700" dirty="0" err="1"/>
              <a:t>labore</a:t>
            </a:r>
            <a:r>
              <a:rPr lang="de-DE" sz="700" dirty="0"/>
              <a:t> et…</a:t>
            </a:r>
            <a:endParaRPr lang="de-DE" sz="600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5DBBEB0-D5D3-1F46-85D2-23D81B188BCE}"/>
              </a:ext>
            </a:extLst>
          </p:cNvPr>
          <p:cNvSpPr/>
          <p:nvPr/>
        </p:nvSpPr>
        <p:spPr>
          <a:xfrm>
            <a:off x="506834" y="6169823"/>
            <a:ext cx="206747" cy="19962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Büromitarbeiter mit einfarbiger Füllung">
            <a:extLst>
              <a:ext uri="{FF2B5EF4-FFF2-40B4-BE49-F238E27FC236}">
                <a16:creationId xmlns:a16="http://schemas.microsoft.com/office/drawing/2014/main" id="{F9D5F20A-5E34-5E1F-9ABE-09AE98311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366" y="6178177"/>
            <a:ext cx="177790" cy="182066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F91C55F-DF7B-357B-33AF-6325079FAE32}"/>
              </a:ext>
            </a:extLst>
          </p:cNvPr>
          <p:cNvCxnSpPr>
            <a:cxnSpLocks/>
          </p:cNvCxnSpPr>
          <p:nvPr/>
        </p:nvCxnSpPr>
        <p:spPr>
          <a:xfrm>
            <a:off x="3369871" y="60797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75D581C-553F-3574-C587-8ABD0379382B}"/>
              </a:ext>
            </a:extLst>
          </p:cNvPr>
          <p:cNvGrpSpPr/>
          <p:nvPr/>
        </p:nvGrpSpPr>
        <p:grpSpPr>
          <a:xfrm>
            <a:off x="761982" y="6731403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40" name="Grafik 39" descr="Bewertung 3 Sterne mit einfarbiger Füllung">
              <a:extLst>
                <a:ext uri="{FF2B5EF4-FFF2-40B4-BE49-F238E27FC236}">
                  <a16:creationId xmlns:a16="http://schemas.microsoft.com/office/drawing/2014/main" id="{25A9DF52-4469-3775-2A80-55F309D1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41" name="Grafik 40" descr="Bewertung 3 Sterne mit einfarbiger Füllung">
              <a:extLst>
                <a:ext uri="{FF2B5EF4-FFF2-40B4-BE49-F238E27FC236}">
                  <a16:creationId xmlns:a16="http://schemas.microsoft.com/office/drawing/2014/main" id="{6BEA4F5B-CEEF-C9C3-C3B8-C90546D3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87969BD-AE4F-A7A8-A77B-2EDA2A4289D0}"/>
              </a:ext>
            </a:extLst>
          </p:cNvPr>
          <p:cNvGrpSpPr/>
          <p:nvPr/>
        </p:nvGrpSpPr>
        <p:grpSpPr>
          <a:xfrm>
            <a:off x="2798693" y="542219"/>
            <a:ext cx="720860" cy="417664"/>
            <a:chOff x="3462775" y="6549825"/>
            <a:chExt cx="824421" cy="486205"/>
          </a:xfrm>
        </p:grpSpPr>
        <p:pic>
          <p:nvPicPr>
            <p:cNvPr id="49" name="Grafik 48" descr="Bewertung 3 Sterne mit einfarbiger Füllung">
              <a:extLst>
                <a:ext uri="{FF2B5EF4-FFF2-40B4-BE49-F238E27FC236}">
                  <a16:creationId xmlns:a16="http://schemas.microsoft.com/office/drawing/2014/main" id="{6803CEFA-E55A-56C1-CE8F-F4D6D9F4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50" name="Grafik 49" descr="Bewertung 3 Sterne mit einfarbiger Füllung">
              <a:extLst>
                <a:ext uri="{FF2B5EF4-FFF2-40B4-BE49-F238E27FC236}">
                  <a16:creationId xmlns:a16="http://schemas.microsoft.com/office/drawing/2014/main" id="{0D9117EE-921E-7BF0-64A8-D9B9BBEF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pic>
        <p:nvPicPr>
          <p:cNvPr id="5" name="Picture 2" descr="DJ mixing tracks on a mixer in a nightclub">
            <a:extLst>
              <a:ext uri="{FF2B5EF4-FFF2-40B4-BE49-F238E27FC236}">
                <a16:creationId xmlns:a16="http://schemas.microsoft.com/office/drawing/2014/main" id="{BB21CFCE-7F9D-2D68-218B-84932FFCD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1" t="64897" r="26313" b="5877"/>
          <a:stretch/>
        </p:blipFill>
        <p:spPr bwMode="auto">
          <a:xfrm>
            <a:off x="0" y="9011"/>
            <a:ext cx="3600450" cy="132725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DJ Black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Minden</a:t>
            </a:r>
          </a:p>
        </p:txBody>
      </p:sp>
      <p:pic>
        <p:nvPicPr>
          <p:cNvPr id="3" name="Picture 2" descr="DJ mixing tracks on a mixer in a nightclub">
            <a:extLst>
              <a:ext uri="{FF2B5EF4-FFF2-40B4-BE49-F238E27FC236}">
                <a16:creationId xmlns:a16="http://schemas.microsoft.com/office/drawing/2014/main" id="{1C54DD39-936C-6655-D51D-08A1488C5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6"/>
          <a:stretch/>
        </p:blipFill>
        <p:spPr bwMode="auto">
          <a:xfrm>
            <a:off x="193632" y="316080"/>
            <a:ext cx="1112958" cy="845055"/>
          </a:xfrm>
          <a:prstGeom prst="roundRect">
            <a:avLst>
              <a:gd name="adj" fmla="val 147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F10F6E-88C7-70E1-8CFE-0428539751AA}"/>
              </a:ext>
            </a:extLst>
          </p:cNvPr>
          <p:cNvSpPr txBox="1"/>
          <p:nvPr/>
        </p:nvSpPr>
        <p:spPr>
          <a:xfrm>
            <a:off x="353942" y="3145966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31933E3A-DAA2-E521-5244-26583C95983E}"/>
              </a:ext>
            </a:extLst>
          </p:cNvPr>
          <p:cNvSpPr/>
          <p:nvPr/>
        </p:nvSpPr>
        <p:spPr>
          <a:xfrm>
            <a:off x="193631" y="2939810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7" name="Gruppieren 1046">
            <a:extLst>
              <a:ext uri="{FF2B5EF4-FFF2-40B4-BE49-F238E27FC236}">
                <a16:creationId xmlns:a16="http://schemas.microsoft.com/office/drawing/2014/main" id="{0C069658-005D-7208-0127-16D665B87F66}"/>
              </a:ext>
            </a:extLst>
          </p:cNvPr>
          <p:cNvGrpSpPr/>
          <p:nvPr/>
        </p:nvGrpSpPr>
        <p:grpSpPr>
          <a:xfrm>
            <a:off x="303687" y="3151837"/>
            <a:ext cx="2976916" cy="1085441"/>
            <a:chOff x="-3777294" y="1336261"/>
            <a:chExt cx="3187028" cy="1167886"/>
          </a:xfrm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A4C451BA-73CF-020E-90E5-55FE999BF8E7}"/>
                </a:ext>
              </a:extLst>
            </p:cNvPr>
            <p:cNvSpPr>
              <a:spLocks/>
            </p:cNvSpPr>
            <p:nvPr/>
          </p:nvSpPr>
          <p:spPr>
            <a:xfrm>
              <a:off x="-3777294" y="1336261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145338C1-D554-0D78-B959-EDEF44CE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5710" y="1437855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2" name="Textfeld 61">
              <a:hlinkClick r:id="" action="ppaction://noaction"/>
              <a:extLst>
                <a:ext uri="{FF2B5EF4-FFF2-40B4-BE49-F238E27FC236}">
                  <a16:creationId xmlns:a16="http://schemas.microsoft.com/office/drawing/2014/main" id="{A0CD6E71-DABD-4675-1051-93283C9547DD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402809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63" name="Textfeld 62">
              <a:hlinkClick r:id="" action="ppaction://noaction"/>
              <a:extLst>
                <a:ext uri="{FF2B5EF4-FFF2-40B4-BE49-F238E27FC236}">
                  <a16:creationId xmlns:a16="http://schemas.microsoft.com/office/drawing/2014/main" id="{36675CA5-1E98-EC42-95A5-67E4BA66DE64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638605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1024" name="Rechteck: abgerundete Ecken 1023">
              <a:hlinkClick r:id="" action="ppaction://noaction"/>
              <a:extLst>
                <a:ext uri="{FF2B5EF4-FFF2-40B4-BE49-F238E27FC236}">
                  <a16:creationId xmlns:a16="http://schemas.microsoft.com/office/drawing/2014/main" id="{ACF64D82-CA0D-AB55-7D92-A3F7D9E60BE9}"/>
                </a:ext>
              </a:extLst>
            </p:cNvPr>
            <p:cNvSpPr>
              <a:spLocks/>
            </p:cNvSpPr>
            <p:nvPr/>
          </p:nvSpPr>
          <p:spPr>
            <a:xfrm>
              <a:off x="-2240555" y="2183582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025" name="Grafik 1024" descr="Lesezeichen Silhouette">
              <a:extLst>
                <a:ext uri="{FF2B5EF4-FFF2-40B4-BE49-F238E27FC236}">
                  <a16:creationId xmlns:a16="http://schemas.microsoft.com/office/drawing/2014/main" id="{5C11E4CF-FCE5-C30B-753B-F9D9AD6F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58147" y="1435968"/>
              <a:ext cx="224951" cy="224951"/>
            </a:xfrm>
            <a:prstGeom prst="rect">
              <a:avLst/>
            </a:prstGeom>
          </p:spPr>
        </p:pic>
      </p:grp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cxnSp>
        <p:nvCxnSpPr>
          <p:cNvPr id="1048" name="Gerader Verbinder 1047">
            <a:extLst>
              <a:ext uri="{FF2B5EF4-FFF2-40B4-BE49-F238E27FC236}">
                <a16:creationId xmlns:a16="http://schemas.microsoft.com/office/drawing/2014/main" id="{62B647B8-83B4-0133-AB0B-E219E8477B0B}"/>
              </a:ext>
            </a:extLst>
          </p:cNvPr>
          <p:cNvCxnSpPr>
            <a:cxnSpLocks/>
          </p:cNvCxnSpPr>
          <p:nvPr/>
        </p:nvCxnSpPr>
        <p:spPr>
          <a:xfrm>
            <a:off x="3378674" y="3177831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Textfeld 1048">
            <a:extLst>
              <a:ext uri="{FF2B5EF4-FFF2-40B4-BE49-F238E27FC236}">
                <a16:creationId xmlns:a16="http://schemas.microsoft.com/office/drawing/2014/main" id="{C4A324B3-A381-115F-B823-705096ED9DF9}"/>
              </a:ext>
            </a:extLst>
          </p:cNvPr>
          <p:cNvSpPr txBox="1"/>
          <p:nvPr/>
        </p:nvSpPr>
        <p:spPr>
          <a:xfrm>
            <a:off x="234132" y="2948198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Nächste Events:</a:t>
            </a: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0E306588-71DD-0837-1409-230147644AD3}"/>
              </a:ext>
            </a:extLst>
          </p:cNvPr>
          <p:cNvSpPr txBox="1"/>
          <p:nvPr/>
        </p:nvSpPr>
        <p:spPr>
          <a:xfrm>
            <a:off x="343286" y="4636262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BF10A4C0-BD89-8EF2-5862-C308F01BF53A}"/>
              </a:ext>
            </a:extLst>
          </p:cNvPr>
          <p:cNvSpPr/>
          <p:nvPr/>
        </p:nvSpPr>
        <p:spPr>
          <a:xfrm>
            <a:off x="182975" y="4430107"/>
            <a:ext cx="3230431" cy="129640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53" name="Rechteck: abgerundete Ecken 1052">
            <a:extLst>
              <a:ext uri="{FF2B5EF4-FFF2-40B4-BE49-F238E27FC236}">
                <a16:creationId xmlns:a16="http://schemas.microsoft.com/office/drawing/2014/main" id="{201BE992-FBBE-451E-3D32-95775AB5D338}"/>
              </a:ext>
            </a:extLst>
          </p:cNvPr>
          <p:cNvSpPr>
            <a:spLocks/>
          </p:cNvSpPr>
          <p:nvPr/>
        </p:nvSpPr>
        <p:spPr>
          <a:xfrm>
            <a:off x="293031" y="4642134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5" name="Textfeld 1054">
            <a:hlinkClick r:id="" action="ppaction://noaction"/>
            <a:extLst>
              <a:ext uri="{FF2B5EF4-FFF2-40B4-BE49-F238E27FC236}">
                <a16:creationId xmlns:a16="http://schemas.microsoft.com/office/drawing/2014/main" id="{3F02E819-1B27-E57E-F564-2A05471B2434}"/>
              </a:ext>
            </a:extLst>
          </p:cNvPr>
          <p:cNvSpPr txBox="1">
            <a:spLocks/>
          </p:cNvSpPr>
          <p:nvPr/>
        </p:nvSpPr>
        <p:spPr>
          <a:xfrm>
            <a:off x="1678366" y="4703983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Party-Song</a:t>
            </a:r>
          </a:p>
        </p:txBody>
      </p:sp>
      <p:sp>
        <p:nvSpPr>
          <p:cNvPr id="1056" name="Textfeld 1055">
            <a:hlinkClick r:id="" action="ppaction://noaction"/>
            <a:extLst>
              <a:ext uri="{FF2B5EF4-FFF2-40B4-BE49-F238E27FC236}">
                <a16:creationId xmlns:a16="http://schemas.microsoft.com/office/drawing/2014/main" id="{AD49AE7D-B03D-AE5E-C061-03497A572F3C}"/>
              </a:ext>
            </a:extLst>
          </p:cNvPr>
          <p:cNvSpPr txBox="1">
            <a:spLocks/>
          </p:cNvSpPr>
          <p:nvPr/>
        </p:nvSpPr>
        <p:spPr>
          <a:xfrm>
            <a:off x="1678366" y="4959006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</a:t>
            </a:r>
            <a:r>
              <a:rPr lang="de-DE" sz="700" dirty="0"/>
              <a:t>:</a:t>
            </a:r>
          </a:p>
          <a:p>
            <a:endParaRPr lang="de-DE" sz="700" dirty="0"/>
          </a:p>
          <a:p>
            <a:r>
              <a:rPr lang="de-DE" sz="700" dirty="0"/>
              <a:t>Länge: 3,41 min</a:t>
            </a:r>
          </a:p>
          <a:p>
            <a:endParaRPr lang="de-DE" sz="700" dirty="0"/>
          </a:p>
          <a:p>
            <a:r>
              <a:rPr lang="de-DE" sz="700" dirty="0"/>
              <a:t>Jahr: 2024</a:t>
            </a:r>
          </a:p>
        </p:txBody>
      </p:sp>
      <p:cxnSp>
        <p:nvCxnSpPr>
          <p:cNvPr id="1059" name="Gerader Verbinder 1058">
            <a:extLst>
              <a:ext uri="{FF2B5EF4-FFF2-40B4-BE49-F238E27FC236}">
                <a16:creationId xmlns:a16="http://schemas.microsoft.com/office/drawing/2014/main" id="{37BE50A1-B60A-8BAD-0885-E7BA7F9BB587}"/>
              </a:ext>
            </a:extLst>
          </p:cNvPr>
          <p:cNvCxnSpPr>
            <a:cxnSpLocks/>
          </p:cNvCxnSpPr>
          <p:nvPr/>
        </p:nvCxnSpPr>
        <p:spPr>
          <a:xfrm>
            <a:off x="3368018" y="4668127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92577C09-6EA4-1629-7212-BD9D3359A3CD}"/>
              </a:ext>
            </a:extLst>
          </p:cNvPr>
          <p:cNvSpPr txBox="1"/>
          <p:nvPr/>
        </p:nvSpPr>
        <p:spPr>
          <a:xfrm>
            <a:off x="223476" y="4438494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Playlist:</a:t>
            </a:r>
          </a:p>
        </p:txBody>
      </p:sp>
      <p:pic>
        <p:nvPicPr>
          <p:cNvPr id="56" name="Grafik 55" descr="Musiknoten mit einfarbiger Füllung">
            <a:extLst>
              <a:ext uri="{FF2B5EF4-FFF2-40B4-BE49-F238E27FC236}">
                <a16:creationId xmlns:a16="http://schemas.microsoft.com/office/drawing/2014/main" id="{F13C120C-D301-FC1C-B01B-0389D3CA13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0971" y="4742834"/>
            <a:ext cx="698915" cy="69891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2" name="Grafik 11" descr="Start Silhouette">
            <a:hlinkClick r:id="rId21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47" name="Rechteck: abgerundete Ecken 46">
            <a:hlinkClick r:id="rId24" action="ppaction://hlinksldjump"/>
            <a:extLst>
              <a:ext uri="{FF2B5EF4-FFF2-40B4-BE49-F238E27FC236}">
                <a16:creationId xmlns:a16="http://schemas.microsoft.com/office/drawing/2014/main" id="{761F989B-EB29-FDEF-F35B-6EA44AFD0E0F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Event erstellen</a:t>
            </a:r>
          </a:p>
        </p:txBody>
      </p:sp>
      <p:sp>
        <p:nvSpPr>
          <p:cNvPr id="1061" name="Textfeld 1060">
            <a:extLst>
              <a:ext uri="{FF2B5EF4-FFF2-40B4-BE49-F238E27FC236}">
                <a16:creationId xmlns:a16="http://schemas.microsoft.com/office/drawing/2014/main" id="{155150F4-737C-3443-4682-70E8E716AC9E}"/>
              </a:ext>
            </a:extLst>
          </p:cNvPr>
          <p:cNvSpPr txBox="1"/>
          <p:nvPr/>
        </p:nvSpPr>
        <p:spPr>
          <a:xfrm>
            <a:off x="223476" y="5829298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Kommentare:</a:t>
            </a:r>
          </a:p>
        </p:txBody>
      </p:sp>
      <p:grpSp>
        <p:nvGrpSpPr>
          <p:cNvPr id="1062" name="Gruppieren 1061">
            <a:extLst>
              <a:ext uri="{FF2B5EF4-FFF2-40B4-BE49-F238E27FC236}">
                <a16:creationId xmlns:a16="http://schemas.microsoft.com/office/drawing/2014/main" id="{0F723B8F-C207-995A-8A5C-AB174F975F60}"/>
              </a:ext>
            </a:extLst>
          </p:cNvPr>
          <p:cNvGrpSpPr/>
          <p:nvPr/>
        </p:nvGrpSpPr>
        <p:grpSpPr>
          <a:xfrm>
            <a:off x="2229800" y="534383"/>
            <a:ext cx="720860" cy="417664"/>
            <a:chOff x="3462775" y="6549825"/>
            <a:chExt cx="824421" cy="486205"/>
          </a:xfrm>
        </p:grpSpPr>
        <p:pic>
          <p:nvPicPr>
            <p:cNvPr id="1063" name="Grafik 1062" descr="Bewertung 3 Sterne mit einfarbiger Füllung">
              <a:extLst>
                <a:ext uri="{FF2B5EF4-FFF2-40B4-BE49-F238E27FC236}">
                  <a16:creationId xmlns:a16="http://schemas.microsoft.com/office/drawing/2014/main" id="{11EC0764-1BC6-C5A4-9C64-D8917D36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1064" name="Grafik 1063" descr="Bewertung 3 Sterne mit einfarbiger Füllung">
              <a:extLst>
                <a:ext uri="{FF2B5EF4-FFF2-40B4-BE49-F238E27FC236}">
                  <a16:creationId xmlns:a16="http://schemas.microsoft.com/office/drawing/2014/main" id="{CAFCDDF4-9D1D-B444-18E3-45D871472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cxnSp>
        <p:nvCxnSpPr>
          <p:cNvPr id="1065" name="Gerader Verbinder 1064">
            <a:extLst>
              <a:ext uri="{FF2B5EF4-FFF2-40B4-BE49-F238E27FC236}">
                <a16:creationId xmlns:a16="http://schemas.microsoft.com/office/drawing/2014/main" id="{9A71BD35-73C9-71F3-895C-7A65114E70CB}"/>
              </a:ext>
            </a:extLst>
          </p:cNvPr>
          <p:cNvCxnSpPr>
            <a:cxnSpLocks/>
          </p:cNvCxnSpPr>
          <p:nvPr/>
        </p:nvCxnSpPr>
        <p:spPr>
          <a:xfrm>
            <a:off x="1516695" y="4777582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7" name="Rechteck: abgerundete Ecken 1066">
            <a:extLst>
              <a:ext uri="{FF2B5EF4-FFF2-40B4-BE49-F238E27FC236}">
                <a16:creationId xmlns:a16="http://schemas.microsoft.com/office/drawing/2014/main" id="{D2240E19-5E6E-49FC-D198-DE690CA17205}"/>
              </a:ext>
            </a:extLst>
          </p:cNvPr>
          <p:cNvSpPr/>
          <p:nvPr/>
        </p:nvSpPr>
        <p:spPr>
          <a:xfrm>
            <a:off x="3884340" y="1651976"/>
            <a:ext cx="3236371" cy="99805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8" name="Textfeld 1067">
            <a:extLst>
              <a:ext uri="{FF2B5EF4-FFF2-40B4-BE49-F238E27FC236}">
                <a16:creationId xmlns:a16="http://schemas.microsoft.com/office/drawing/2014/main" id="{BBBDA55E-7AE7-C432-3C01-7CF236BE4DC6}"/>
              </a:ext>
            </a:extLst>
          </p:cNvPr>
          <p:cNvSpPr txBox="1"/>
          <p:nvPr/>
        </p:nvSpPr>
        <p:spPr>
          <a:xfrm>
            <a:off x="3909638" y="1682236"/>
            <a:ext cx="32394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sed </a:t>
            </a:r>
          </a:p>
          <a:p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  <a:r>
              <a:rPr lang="de-DE" sz="850" dirty="0" err="1"/>
              <a:t>labore</a:t>
            </a:r>
            <a:r>
              <a:rPr lang="de-DE" sz="850" dirty="0"/>
              <a:t> et </a:t>
            </a:r>
            <a:r>
              <a:rPr lang="de-DE" sz="850" dirty="0" err="1"/>
              <a:t>dolore</a:t>
            </a:r>
            <a:r>
              <a:rPr lang="de-DE" sz="850" dirty="0"/>
              <a:t>  </a:t>
            </a:r>
            <a:r>
              <a:rPr lang="de-DE" sz="850" dirty="0" err="1"/>
              <a:t>aliquyam</a:t>
            </a:r>
            <a:r>
              <a:rPr lang="de-DE" sz="850" dirty="0"/>
              <a:t> erat, 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voluptua</a:t>
            </a:r>
            <a:r>
              <a:rPr lang="de-DE" sz="850" dirty="0"/>
              <a:t>. At </a:t>
            </a:r>
            <a:r>
              <a:rPr lang="de-DE" sz="850" dirty="0" err="1"/>
              <a:t>vero</a:t>
            </a:r>
            <a:r>
              <a:rPr lang="de-DE" sz="850" dirty="0"/>
              <a:t> </a:t>
            </a:r>
            <a:r>
              <a:rPr lang="de-DE" sz="850" dirty="0" err="1"/>
              <a:t>eos</a:t>
            </a:r>
            <a:r>
              <a:rPr lang="de-DE" sz="850" dirty="0"/>
              <a:t> et </a:t>
            </a:r>
            <a:r>
              <a:rPr lang="de-DE" sz="850" dirty="0" err="1"/>
              <a:t>accusam</a:t>
            </a:r>
            <a:r>
              <a:rPr lang="de-DE" sz="850" dirty="0"/>
              <a:t> et </a:t>
            </a:r>
          </a:p>
          <a:p>
            <a:r>
              <a:rPr lang="de-DE" sz="850" dirty="0" err="1"/>
              <a:t>justo</a:t>
            </a:r>
            <a:r>
              <a:rPr lang="de-DE" sz="850" dirty="0"/>
              <a:t> </a:t>
            </a:r>
            <a:r>
              <a:rPr lang="de-DE" sz="850" dirty="0" err="1"/>
              <a:t>duo</a:t>
            </a:r>
            <a:r>
              <a:rPr lang="de-DE" sz="850" dirty="0"/>
              <a:t> </a:t>
            </a:r>
            <a:r>
              <a:rPr lang="de-DE" sz="850" dirty="0" err="1"/>
              <a:t>dolores</a:t>
            </a:r>
            <a:r>
              <a:rPr lang="de-DE" sz="850" dirty="0"/>
              <a:t> et </a:t>
            </a:r>
            <a:r>
              <a:rPr lang="de-DE" sz="850" dirty="0" err="1"/>
              <a:t>ea</a:t>
            </a:r>
            <a:r>
              <a:rPr lang="de-DE" sz="850" dirty="0"/>
              <a:t> </a:t>
            </a:r>
            <a:r>
              <a:rPr lang="de-DE" sz="850" dirty="0" err="1"/>
              <a:t>rebum</a:t>
            </a:r>
            <a:r>
              <a:rPr lang="de-DE" sz="850" dirty="0"/>
              <a:t>. Stet </a:t>
            </a:r>
            <a:r>
              <a:rPr lang="de-DE" sz="850" dirty="0" err="1"/>
              <a:t>clita</a:t>
            </a:r>
            <a:r>
              <a:rPr lang="de-DE" sz="850" dirty="0"/>
              <a:t> </a:t>
            </a:r>
            <a:r>
              <a:rPr lang="de-DE" sz="850" dirty="0" err="1"/>
              <a:t>kasd</a:t>
            </a:r>
            <a:r>
              <a:rPr lang="de-DE" sz="850" dirty="0"/>
              <a:t> </a:t>
            </a:r>
            <a:r>
              <a:rPr lang="de-DE" sz="850" dirty="0" err="1"/>
              <a:t>gubergren</a:t>
            </a:r>
            <a:r>
              <a:rPr lang="de-DE" sz="850" dirty="0"/>
              <a:t>, </a:t>
            </a:r>
          </a:p>
          <a:p>
            <a:r>
              <a:rPr lang="de-DE" sz="850" dirty="0" err="1"/>
              <a:t>no</a:t>
            </a:r>
            <a:r>
              <a:rPr lang="de-DE" sz="850" dirty="0"/>
              <a:t> </a:t>
            </a:r>
            <a:r>
              <a:rPr lang="de-DE" sz="850" dirty="0" err="1"/>
              <a:t>sea</a:t>
            </a:r>
            <a:r>
              <a:rPr lang="de-DE" sz="850" dirty="0"/>
              <a:t> </a:t>
            </a:r>
            <a:r>
              <a:rPr lang="de-DE" sz="850" dirty="0" err="1"/>
              <a:t>takimata</a:t>
            </a:r>
            <a:r>
              <a:rPr lang="de-DE" sz="850" dirty="0"/>
              <a:t> sanctus </a:t>
            </a:r>
            <a:r>
              <a:rPr lang="de-DE" sz="850" dirty="0" err="1"/>
              <a:t>est</a:t>
            </a:r>
            <a:r>
              <a:rPr lang="de-DE" sz="850" dirty="0"/>
              <a:t> </a:t>
            </a:r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. </a:t>
            </a:r>
          </a:p>
        </p:txBody>
      </p:sp>
      <p:cxnSp>
        <p:nvCxnSpPr>
          <p:cNvPr id="1069" name="Gerader Verbinder 1068">
            <a:extLst>
              <a:ext uri="{FF2B5EF4-FFF2-40B4-BE49-F238E27FC236}">
                <a16:creationId xmlns:a16="http://schemas.microsoft.com/office/drawing/2014/main" id="{77D9FB5A-B431-89EB-E925-D9620099E35C}"/>
              </a:ext>
            </a:extLst>
          </p:cNvPr>
          <p:cNvCxnSpPr>
            <a:cxnSpLocks/>
          </p:cNvCxnSpPr>
          <p:nvPr/>
        </p:nvCxnSpPr>
        <p:spPr>
          <a:xfrm>
            <a:off x="7076870" y="187065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0" name="Textfeld 1069">
            <a:extLst>
              <a:ext uri="{FF2B5EF4-FFF2-40B4-BE49-F238E27FC236}">
                <a16:creationId xmlns:a16="http://schemas.microsoft.com/office/drawing/2014/main" id="{83A9812B-A962-99BD-AC16-CDE4E3C693F4}"/>
              </a:ext>
            </a:extLst>
          </p:cNvPr>
          <p:cNvSpPr txBox="1"/>
          <p:nvPr/>
        </p:nvSpPr>
        <p:spPr>
          <a:xfrm>
            <a:off x="1622758" y="1864955"/>
            <a:ext cx="150159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</a:p>
          <a:p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</a:t>
            </a:r>
          </a:p>
          <a:p>
            <a:r>
              <a:rPr lang="de-DE" sz="850" dirty="0"/>
              <a:t>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</a:p>
          <a:p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</a:p>
          <a:p>
            <a:r>
              <a:rPr lang="de-DE" sz="850" dirty="0" err="1"/>
              <a:t>labore</a:t>
            </a:r>
            <a:r>
              <a:rPr lang="de-DE" sz="850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24455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9111FB9E78DE45818A7A2ABBF8EDF5" ma:contentTypeVersion="1" ma:contentTypeDescription="Ein neues Dokument erstellen." ma:contentTypeScope="" ma:versionID="d9a273c56a751b918c41eb43e27aeebb">
  <xsd:schema xmlns:xsd="http://www.w3.org/2001/XMLSchema" xmlns:xs="http://www.w3.org/2001/XMLSchema" xmlns:p="http://schemas.microsoft.com/office/2006/metadata/properties" xmlns:ns3="b7af3e86-f9f2-49b9-954a-ad5c33749f37" targetNamespace="http://schemas.microsoft.com/office/2006/metadata/properties" ma:root="true" ma:fieldsID="15744b7ab7f741017ecd33fa96d76d69" ns3:_="">
    <xsd:import namespace="b7af3e86-f9f2-49b9-954a-ad5c33749f3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f3e86-f9f2-49b9-954a-ad5c33749f3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797D55-4F82-49BC-AAC9-C6BBB5B74EF2}">
  <ds:schemaRefs>
    <ds:schemaRef ds:uri="b7af3e86-f9f2-49b9-954a-ad5c33749f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20D795-2831-44F1-82BA-F8D2F7BE61C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b7af3e86-f9f2-49b9-954a-ad5c33749f37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D176660-81D0-4467-8E48-BE19D73197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2163</Words>
  <Application>Microsoft Office PowerPoint</Application>
  <PresentationFormat>Benutzerdefiniert</PresentationFormat>
  <Paragraphs>750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-apple-system</vt:lpstr>
      <vt:lpstr>Aptos</vt:lpstr>
      <vt:lpstr>Arial</vt:lpstr>
      <vt:lpstr>Circular20</vt:lpstr>
      <vt:lpstr>Google Sans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Marlon Cadell</dc:creator>
  <cp:lastModifiedBy>Marlon Cadell</cp:lastModifiedBy>
  <cp:revision>7</cp:revision>
  <dcterms:created xsi:type="dcterms:W3CDTF">2024-04-26T23:22:29Z</dcterms:created>
  <dcterms:modified xsi:type="dcterms:W3CDTF">2024-05-02T04:39:00Z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0x010100BC9111FB9E78DE45818A7A2ABBF8EDF5</vt:lpwstr>
  </property>
</Properties>
</file>